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62" r:id="rId12"/>
    <p:sldId id="263" r:id="rId13"/>
    <p:sldId id="266" r:id="rId14"/>
    <p:sldId id="281" r:id="rId15"/>
    <p:sldId id="267" r:id="rId16"/>
    <p:sldId id="268" r:id="rId17"/>
    <p:sldId id="269" r:id="rId18"/>
    <p:sldId id="265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9A416-1845-4952-BA52-A1C3F7C04F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98E762-72A7-49B1-92DB-F8BA7044985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36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ПРЕИМУЩЕСТВА УНИВЕРСИТЕТА</a:t>
          </a:r>
          <a:endParaRPr lang="ru-RU" sz="36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36D3144D-48F9-42D9-AD88-62E66927A6DD}" type="parTrans" cxnId="{9FE22F50-CEA6-45A0-B84B-29B3D6096EF8}">
      <dgm:prSet/>
      <dgm:spPr/>
      <dgm:t>
        <a:bodyPr/>
        <a:lstStyle/>
        <a:p>
          <a:endParaRPr lang="ru-RU"/>
        </a:p>
      </dgm:t>
    </dgm:pt>
    <dgm:pt modelId="{6788802D-BC5C-444C-920A-F9FBBF111D57}" type="sibTrans" cxnId="{9FE22F50-CEA6-45A0-B84B-29B3D6096EF8}">
      <dgm:prSet/>
      <dgm:spPr/>
      <dgm:t>
        <a:bodyPr/>
        <a:lstStyle/>
        <a:p>
          <a:endParaRPr lang="ru-RU"/>
        </a:p>
      </dgm:t>
    </dgm:pt>
    <dgm:pt modelId="{7ECFB7EC-1BD4-4ED6-8C49-B4C7539BAD68}" type="asst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Гибкая система скидок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95FFC44-73BF-46B4-8E18-CF0DC9C9C0F0}" type="parTrans" cxnId="{13AD4A27-6968-458C-8EFD-DB9BF5481E34}">
      <dgm:prSet/>
      <dgm:spPr/>
      <dgm:t>
        <a:bodyPr/>
        <a:lstStyle/>
        <a:p>
          <a:endParaRPr lang="ru-RU"/>
        </a:p>
      </dgm:t>
    </dgm:pt>
    <dgm:pt modelId="{3AA33BBA-E20F-4222-9E50-B553C6A76E47}" type="sibTrans" cxnId="{13AD4A27-6968-458C-8EFD-DB9BF5481E34}">
      <dgm:prSet/>
      <dgm:spPr/>
      <dgm:t>
        <a:bodyPr/>
        <a:lstStyle/>
        <a:p>
          <a:endParaRPr lang="ru-RU"/>
        </a:p>
      </dgm:t>
    </dgm:pt>
    <dgm:pt modelId="{7E3BB593-1847-4694-AB13-4589368033FF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Небольшие группы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99B9018-C557-4745-A689-BCDE49E824EE}" type="parTrans" cxnId="{361B2CAF-68E0-4186-8A4E-2AC1098CC12F}">
      <dgm:prSet/>
      <dgm:spPr/>
      <dgm:t>
        <a:bodyPr/>
        <a:lstStyle/>
        <a:p>
          <a:endParaRPr lang="ru-RU"/>
        </a:p>
      </dgm:t>
    </dgm:pt>
    <dgm:pt modelId="{98495107-E53F-48F0-A2EA-B41277615BA5}" type="sibTrans" cxnId="{361B2CAF-68E0-4186-8A4E-2AC1098CC12F}">
      <dgm:prSet/>
      <dgm:spPr/>
      <dgm:t>
        <a:bodyPr/>
        <a:lstStyle/>
        <a:p>
          <a:endParaRPr lang="ru-RU"/>
        </a:p>
      </dgm:t>
    </dgm:pt>
    <dgm:pt modelId="{C0528668-DD81-4D05-8407-AC88DE265A6C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Обучение с любой точки месторасположения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0AA1D311-C6EE-4153-9DEC-06EA9B6E6162}" type="parTrans" cxnId="{8DEB4E57-D8A5-444B-80C6-48AA1186599E}">
      <dgm:prSet/>
      <dgm:spPr/>
      <dgm:t>
        <a:bodyPr/>
        <a:lstStyle/>
        <a:p>
          <a:endParaRPr lang="ru-RU"/>
        </a:p>
      </dgm:t>
    </dgm:pt>
    <dgm:pt modelId="{5FCA34F0-ABE5-4077-820A-78993D9F608A}" type="sibTrans" cxnId="{8DEB4E57-D8A5-444B-80C6-48AA1186599E}">
      <dgm:prSet/>
      <dgm:spPr/>
      <dgm:t>
        <a:bodyPr/>
        <a:lstStyle/>
        <a:p>
          <a:endParaRPr lang="ru-RU"/>
        </a:p>
      </dgm:t>
    </dgm:pt>
    <dgm:pt modelId="{EC663102-AD21-4FF4-9DE4-FFB94F215C2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Дополнительное образование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D5ECC53F-14EA-4991-9E32-138D9CC918F6}" type="parTrans" cxnId="{4663B63F-82D7-49C7-8B27-FF010AC32592}">
      <dgm:prSet/>
      <dgm:spPr/>
      <dgm:t>
        <a:bodyPr/>
        <a:lstStyle/>
        <a:p>
          <a:endParaRPr lang="ru-RU"/>
        </a:p>
      </dgm:t>
    </dgm:pt>
    <dgm:pt modelId="{44C03C8B-FD18-4ED3-8939-0D2979C159F9}" type="sibTrans" cxnId="{4663B63F-82D7-49C7-8B27-FF010AC32592}">
      <dgm:prSet/>
      <dgm:spPr/>
      <dgm:t>
        <a:bodyPr/>
        <a:lstStyle/>
        <a:p>
          <a:endParaRPr lang="ru-RU"/>
        </a:p>
      </dgm:t>
    </dgm:pt>
    <dgm:pt modelId="{70719A8C-A36A-4386-B40A-C01799EE88AA}" type="asst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Современное интерактивное обучение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4639ED0-7BD1-45A8-9C82-B4D8406E2438}" type="parTrans" cxnId="{A828CB9A-39F7-4555-847C-F13ECB12E0A3}">
      <dgm:prSet/>
      <dgm:spPr/>
      <dgm:t>
        <a:bodyPr/>
        <a:lstStyle/>
        <a:p>
          <a:endParaRPr lang="ru-RU"/>
        </a:p>
      </dgm:t>
    </dgm:pt>
    <dgm:pt modelId="{1A8B6067-6FBA-4FBA-9E32-5B578769F8F2}" type="sibTrans" cxnId="{A828CB9A-39F7-4555-847C-F13ECB12E0A3}">
      <dgm:prSet/>
      <dgm:spPr/>
      <dgm:t>
        <a:bodyPr/>
        <a:lstStyle/>
        <a:p>
          <a:endParaRPr lang="ru-RU"/>
        </a:p>
      </dgm:t>
    </dgm:pt>
    <dgm:pt modelId="{E1BFB6A2-266F-4833-9896-2C1F010F447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Трудоустройство в ведущих компаниях РК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B330B715-1C2C-473D-844C-9F810DE33185}" type="parTrans" cxnId="{A05B4870-B849-4AF7-A005-CD136567CE42}">
      <dgm:prSet/>
      <dgm:spPr/>
      <dgm:t>
        <a:bodyPr/>
        <a:lstStyle/>
        <a:p>
          <a:endParaRPr lang="ru-RU"/>
        </a:p>
      </dgm:t>
    </dgm:pt>
    <dgm:pt modelId="{5EF9AE40-3BC6-43CD-A6F5-EE085B0701E5}" type="sibTrans" cxnId="{A05B4870-B849-4AF7-A005-CD136567CE42}">
      <dgm:prSet/>
      <dgm:spPr/>
      <dgm:t>
        <a:bodyPr/>
        <a:lstStyle/>
        <a:p>
          <a:endParaRPr lang="ru-RU"/>
        </a:p>
      </dgm:t>
    </dgm:pt>
    <dgm:pt modelId="{3E858E14-AC75-40B1-A21F-EBD96CB73826}" type="asst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Обучение по индивидуальному графику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AC3D0522-B7DE-40F6-8F5E-518615C93001}" type="parTrans" cxnId="{FB54F02A-2247-4E0A-81AA-ADF9A693E38A}">
      <dgm:prSet/>
      <dgm:spPr/>
      <dgm:t>
        <a:bodyPr/>
        <a:lstStyle/>
        <a:p>
          <a:endParaRPr lang="ru-RU"/>
        </a:p>
      </dgm:t>
    </dgm:pt>
    <dgm:pt modelId="{18598E5D-6E8F-4C94-9B6F-9720AFFF5E8D}" type="sibTrans" cxnId="{FB54F02A-2247-4E0A-81AA-ADF9A693E38A}">
      <dgm:prSet/>
      <dgm:spPr/>
      <dgm:t>
        <a:bodyPr/>
        <a:lstStyle/>
        <a:p>
          <a:endParaRPr lang="ru-RU"/>
        </a:p>
      </dgm:t>
    </dgm:pt>
    <dgm:pt modelId="{968C45BA-8A2B-40C1-9135-048F3BA0A485}" type="asst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2400" b="1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Устойчивый и надежный университет</a:t>
          </a:r>
          <a:endParaRPr lang="ru-RU" sz="2400" b="1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9D06568-B915-4C0F-90A2-214F51645419}" type="parTrans" cxnId="{A8E42C9D-2016-4931-8B5C-3297C8A86933}">
      <dgm:prSet/>
      <dgm:spPr/>
      <dgm:t>
        <a:bodyPr/>
        <a:lstStyle/>
        <a:p>
          <a:endParaRPr lang="ru-RU"/>
        </a:p>
      </dgm:t>
    </dgm:pt>
    <dgm:pt modelId="{4C1113B7-0BB3-4D9C-9E69-DEE804F48ADB}" type="sibTrans" cxnId="{A8E42C9D-2016-4931-8B5C-3297C8A86933}">
      <dgm:prSet/>
      <dgm:spPr/>
      <dgm:t>
        <a:bodyPr/>
        <a:lstStyle/>
        <a:p>
          <a:endParaRPr lang="ru-RU"/>
        </a:p>
      </dgm:t>
    </dgm:pt>
    <dgm:pt modelId="{4A668252-49EA-4C99-9C4B-99C5CF8FE8CE}" type="pres">
      <dgm:prSet presAssocID="{9749A416-1845-4952-BA52-A1C3F7C04F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22D2A6-AEB2-41D6-A6D5-7B140A9B6BFA}" type="pres">
      <dgm:prSet presAssocID="{C098E762-72A7-49B1-92DB-F8BA7044985D}" presName="hierRoot1" presStyleCnt="0">
        <dgm:presLayoutVars>
          <dgm:hierBranch val="init"/>
        </dgm:presLayoutVars>
      </dgm:prSet>
      <dgm:spPr/>
    </dgm:pt>
    <dgm:pt modelId="{4116284B-299C-4B96-908D-2F304297B345}" type="pres">
      <dgm:prSet presAssocID="{C098E762-72A7-49B1-92DB-F8BA7044985D}" presName="rootComposite1" presStyleCnt="0"/>
      <dgm:spPr/>
    </dgm:pt>
    <dgm:pt modelId="{8C54ADC4-B676-4B36-86AB-22DD1CF40879}" type="pres">
      <dgm:prSet presAssocID="{C098E762-72A7-49B1-92DB-F8BA7044985D}" presName="rootText1" presStyleLbl="node0" presStyleIdx="0" presStyleCnt="1" custScaleX="517072" custScaleY="1860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9E7FD9-C0A9-4C5C-8E21-B8E8726BD0E0}" type="pres">
      <dgm:prSet presAssocID="{C098E762-72A7-49B1-92DB-F8BA7044985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0B0D7A-5B69-4B7F-AEA6-C8B0B350B4BC}" type="pres">
      <dgm:prSet presAssocID="{C098E762-72A7-49B1-92DB-F8BA7044985D}" presName="hierChild2" presStyleCnt="0"/>
      <dgm:spPr/>
    </dgm:pt>
    <dgm:pt modelId="{7470A3DD-9BD9-43D4-9F63-67025CE23953}" type="pres">
      <dgm:prSet presAssocID="{A99B9018-C557-4745-A689-BCDE49E824EE}" presName="Name37" presStyleLbl="parChTrans1D2" presStyleIdx="0" presStyleCnt="8"/>
      <dgm:spPr/>
      <dgm:t>
        <a:bodyPr/>
        <a:lstStyle/>
        <a:p>
          <a:endParaRPr lang="ru-RU"/>
        </a:p>
      </dgm:t>
    </dgm:pt>
    <dgm:pt modelId="{693EC7C2-3D26-42F4-92F7-AE937A59A5D4}" type="pres">
      <dgm:prSet presAssocID="{7E3BB593-1847-4694-AB13-4589368033FF}" presName="hierRoot2" presStyleCnt="0">
        <dgm:presLayoutVars>
          <dgm:hierBranch val="init"/>
        </dgm:presLayoutVars>
      </dgm:prSet>
      <dgm:spPr/>
    </dgm:pt>
    <dgm:pt modelId="{BB9BBABB-6825-4478-BB76-962F45FF3D4A}" type="pres">
      <dgm:prSet presAssocID="{7E3BB593-1847-4694-AB13-4589368033FF}" presName="rootComposite" presStyleCnt="0"/>
      <dgm:spPr/>
    </dgm:pt>
    <dgm:pt modelId="{396CE148-239B-4F51-AEF5-045ADB04DE86}" type="pres">
      <dgm:prSet presAssocID="{7E3BB593-1847-4694-AB13-4589368033FF}" presName="rootText" presStyleLbl="node2" presStyleIdx="0" presStyleCnt="4" custScaleX="151764" custScaleY="145748" custLinFactNeighborX="8885" custLinFactNeighborY="15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5C81E0-ED4A-438E-9E22-4465CEC45DC0}" type="pres">
      <dgm:prSet presAssocID="{7E3BB593-1847-4694-AB13-4589368033FF}" presName="rootConnector" presStyleLbl="node2" presStyleIdx="0" presStyleCnt="4"/>
      <dgm:spPr/>
      <dgm:t>
        <a:bodyPr/>
        <a:lstStyle/>
        <a:p>
          <a:endParaRPr lang="ru-RU"/>
        </a:p>
      </dgm:t>
    </dgm:pt>
    <dgm:pt modelId="{12077A71-60D0-48D8-9328-A9BEAFB2179B}" type="pres">
      <dgm:prSet presAssocID="{7E3BB593-1847-4694-AB13-4589368033FF}" presName="hierChild4" presStyleCnt="0"/>
      <dgm:spPr/>
    </dgm:pt>
    <dgm:pt modelId="{8FA85655-B475-431E-B37E-0C6F7F467444}" type="pres">
      <dgm:prSet presAssocID="{7E3BB593-1847-4694-AB13-4589368033FF}" presName="hierChild5" presStyleCnt="0"/>
      <dgm:spPr/>
    </dgm:pt>
    <dgm:pt modelId="{87A14605-2D13-4541-867C-06E8802222D8}" type="pres">
      <dgm:prSet presAssocID="{0AA1D311-C6EE-4153-9DEC-06EA9B6E6162}" presName="Name37" presStyleLbl="parChTrans1D2" presStyleIdx="1" presStyleCnt="8"/>
      <dgm:spPr/>
      <dgm:t>
        <a:bodyPr/>
        <a:lstStyle/>
        <a:p>
          <a:endParaRPr lang="ru-RU"/>
        </a:p>
      </dgm:t>
    </dgm:pt>
    <dgm:pt modelId="{4BDB2929-4A08-43F4-BFAB-B3D7F66194E1}" type="pres">
      <dgm:prSet presAssocID="{C0528668-DD81-4D05-8407-AC88DE265A6C}" presName="hierRoot2" presStyleCnt="0">
        <dgm:presLayoutVars>
          <dgm:hierBranch val="init"/>
        </dgm:presLayoutVars>
      </dgm:prSet>
      <dgm:spPr/>
    </dgm:pt>
    <dgm:pt modelId="{EA4E747D-36D1-4FAE-801A-3BE3B3BDC16B}" type="pres">
      <dgm:prSet presAssocID="{C0528668-DD81-4D05-8407-AC88DE265A6C}" presName="rootComposite" presStyleCnt="0"/>
      <dgm:spPr/>
    </dgm:pt>
    <dgm:pt modelId="{03671401-089D-4B24-BB42-868AC4F995A1}" type="pres">
      <dgm:prSet presAssocID="{C0528668-DD81-4D05-8407-AC88DE265A6C}" presName="rootText" presStyleLbl="node2" presStyleIdx="1" presStyleCnt="4" custScaleX="161672" custScaleY="247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3B0F4E-8C4B-47EE-AE1C-5035E2DDDED5}" type="pres">
      <dgm:prSet presAssocID="{C0528668-DD81-4D05-8407-AC88DE265A6C}" presName="rootConnector" presStyleLbl="node2" presStyleIdx="1" presStyleCnt="4"/>
      <dgm:spPr/>
      <dgm:t>
        <a:bodyPr/>
        <a:lstStyle/>
        <a:p>
          <a:endParaRPr lang="ru-RU"/>
        </a:p>
      </dgm:t>
    </dgm:pt>
    <dgm:pt modelId="{C0EDE1B2-3C6F-4317-AD15-CF524F8F35DA}" type="pres">
      <dgm:prSet presAssocID="{C0528668-DD81-4D05-8407-AC88DE265A6C}" presName="hierChild4" presStyleCnt="0"/>
      <dgm:spPr/>
    </dgm:pt>
    <dgm:pt modelId="{78F299D7-9CB0-48BD-BDE2-98D4579B0FB6}" type="pres">
      <dgm:prSet presAssocID="{C0528668-DD81-4D05-8407-AC88DE265A6C}" presName="hierChild5" presStyleCnt="0"/>
      <dgm:spPr/>
    </dgm:pt>
    <dgm:pt modelId="{9FDB4288-599D-4838-B234-E0E00C9AE170}" type="pres">
      <dgm:prSet presAssocID="{D5ECC53F-14EA-4991-9E32-138D9CC918F6}" presName="Name37" presStyleLbl="parChTrans1D2" presStyleIdx="2" presStyleCnt="8"/>
      <dgm:spPr/>
      <dgm:t>
        <a:bodyPr/>
        <a:lstStyle/>
        <a:p>
          <a:endParaRPr lang="ru-RU"/>
        </a:p>
      </dgm:t>
    </dgm:pt>
    <dgm:pt modelId="{CEE5DFC2-2E5D-4DFA-871A-1B5F9034E93B}" type="pres">
      <dgm:prSet presAssocID="{EC663102-AD21-4FF4-9DE4-FFB94F215C2D}" presName="hierRoot2" presStyleCnt="0">
        <dgm:presLayoutVars>
          <dgm:hierBranch val="init"/>
        </dgm:presLayoutVars>
      </dgm:prSet>
      <dgm:spPr/>
    </dgm:pt>
    <dgm:pt modelId="{742F0CE7-38D9-4F23-A701-D083C6110491}" type="pres">
      <dgm:prSet presAssocID="{EC663102-AD21-4FF4-9DE4-FFB94F215C2D}" presName="rootComposite" presStyleCnt="0"/>
      <dgm:spPr/>
    </dgm:pt>
    <dgm:pt modelId="{31231782-1A4A-43B0-B08B-570AD139E2BB}" type="pres">
      <dgm:prSet presAssocID="{EC663102-AD21-4FF4-9DE4-FFB94F215C2D}" presName="rootText" presStyleLbl="node2" presStyleIdx="2" presStyleCnt="4" custScaleX="200801" custScaleY="171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D57433-2620-4002-8CC9-5CA2B9DBC843}" type="pres">
      <dgm:prSet presAssocID="{EC663102-AD21-4FF4-9DE4-FFB94F215C2D}" presName="rootConnector" presStyleLbl="node2" presStyleIdx="2" presStyleCnt="4"/>
      <dgm:spPr/>
      <dgm:t>
        <a:bodyPr/>
        <a:lstStyle/>
        <a:p>
          <a:endParaRPr lang="ru-RU"/>
        </a:p>
      </dgm:t>
    </dgm:pt>
    <dgm:pt modelId="{D4D7C51A-DB15-4900-9972-45E23A96D6B7}" type="pres">
      <dgm:prSet presAssocID="{EC663102-AD21-4FF4-9DE4-FFB94F215C2D}" presName="hierChild4" presStyleCnt="0"/>
      <dgm:spPr/>
    </dgm:pt>
    <dgm:pt modelId="{5A8E14A0-40AB-4EB7-B919-F666E439F1E1}" type="pres">
      <dgm:prSet presAssocID="{EC663102-AD21-4FF4-9DE4-FFB94F215C2D}" presName="hierChild5" presStyleCnt="0"/>
      <dgm:spPr/>
    </dgm:pt>
    <dgm:pt modelId="{30661FFD-C480-4BA9-9EB0-8F1831E5ABD5}" type="pres">
      <dgm:prSet presAssocID="{B330B715-1C2C-473D-844C-9F810DE33185}" presName="Name37" presStyleLbl="parChTrans1D2" presStyleIdx="3" presStyleCnt="8"/>
      <dgm:spPr/>
      <dgm:t>
        <a:bodyPr/>
        <a:lstStyle/>
        <a:p>
          <a:endParaRPr lang="ru-RU"/>
        </a:p>
      </dgm:t>
    </dgm:pt>
    <dgm:pt modelId="{668C4661-4C63-4045-9CE0-E7956C781007}" type="pres">
      <dgm:prSet presAssocID="{E1BFB6A2-266F-4833-9896-2C1F010F4476}" presName="hierRoot2" presStyleCnt="0">
        <dgm:presLayoutVars>
          <dgm:hierBranch val="init"/>
        </dgm:presLayoutVars>
      </dgm:prSet>
      <dgm:spPr/>
    </dgm:pt>
    <dgm:pt modelId="{0E5B71C2-6B24-4A66-BC79-CC2606C45B71}" type="pres">
      <dgm:prSet presAssocID="{E1BFB6A2-266F-4833-9896-2C1F010F4476}" presName="rootComposite" presStyleCnt="0"/>
      <dgm:spPr/>
    </dgm:pt>
    <dgm:pt modelId="{BCCF9C19-F005-463A-985D-DC7297CBF426}" type="pres">
      <dgm:prSet presAssocID="{E1BFB6A2-266F-4833-9896-2C1F010F4476}" presName="rootText" presStyleLbl="node2" presStyleIdx="3" presStyleCnt="4" custScaleX="194521" custScaleY="259731" custLinFactNeighborX="-846" custLinFactNeighborY="6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07FABC-EB62-4022-AAFE-FE2405FECE57}" type="pres">
      <dgm:prSet presAssocID="{E1BFB6A2-266F-4833-9896-2C1F010F4476}" presName="rootConnector" presStyleLbl="node2" presStyleIdx="3" presStyleCnt="4"/>
      <dgm:spPr/>
      <dgm:t>
        <a:bodyPr/>
        <a:lstStyle/>
        <a:p>
          <a:endParaRPr lang="ru-RU"/>
        </a:p>
      </dgm:t>
    </dgm:pt>
    <dgm:pt modelId="{FDD8268D-DE67-415C-8BAF-D878DC3C3599}" type="pres">
      <dgm:prSet presAssocID="{E1BFB6A2-266F-4833-9896-2C1F010F4476}" presName="hierChild4" presStyleCnt="0"/>
      <dgm:spPr/>
    </dgm:pt>
    <dgm:pt modelId="{7F42C7DD-A723-4146-BF59-41354C51D90F}" type="pres">
      <dgm:prSet presAssocID="{E1BFB6A2-266F-4833-9896-2C1F010F4476}" presName="hierChild5" presStyleCnt="0"/>
      <dgm:spPr/>
    </dgm:pt>
    <dgm:pt modelId="{598169D7-1947-4066-B269-D4CA38E82450}" type="pres">
      <dgm:prSet presAssocID="{C098E762-72A7-49B1-92DB-F8BA7044985D}" presName="hierChild3" presStyleCnt="0"/>
      <dgm:spPr/>
    </dgm:pt>
    <dgm:pt modelId="{A6D33DC8-4F0A-42D9-A3C0-31505EF93BC0}" type="pres">
      <dgm:prSet presAssocID="{195FFC44-73BF-46B4-8E18-CF0DC9C9C0F0}" presName="Name111" presStyleLbl="parChTrans1D2" presStyleIdx="4" presStyleCnt="8"/>
      <dgm:spPr/>
      <dgm:t>
        <a:bodyPr/>
        <a:lstStyle/>
        <a:p>
          <a:endParaRPr lang="ru-RU"/>
        </a:p>
      </dgm:t>
    </dgm:pt>
    <dgm:pt modelId="{B5B5D176-406B-4D2E-8A88-964342E539F2}" type="pres">
      <dgm:prSet presAssocID="{7ECFB7EC-1BD4-4ED6-8C49-B4C7539BAD68}" presName="hierRoot3" presStyleCnt="0">
        <dgm:presLayoutVars>
          <dgm:hierBranch val="init"/>
        </dgm:presLayoutVars>
      </dgm:prSet>
      <dgm:spPr/>
    </dgm:pt>
    <dgm:pt modelId="{C2F5B6C3-1C08-465D-8B8B-43DBF16FAF75}" type="pres">
      <dgm:prSet presAssocID="{7ECFB7EC-1BD4-4ED6-8C49-B4C7539BAD68}" presName="rootComposite3" presStyleCnt="0"/>
      <dgm:spPr/>
    </dgm:pt>
    <dgm:pt modelId="{5E390F1E-5BE4-436D-891B-61991102D625}" type="pres">
      <dgm:prSet presAssocID="{7ECFB7EC-1BD4-4ED6-8C49-B4C7539BAD68}" presName="rootText3" presStyleLbl="asst1" presStyleIdx="0" presStyleCnt="4" custScaleX="190519" custScaleY="190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CC96FE-0FDB-4BC3-84D2-0016E0EE10E2}" type="pres">
      <dgm:prSet presAssocID="{7ECFB7EC-1BD4-4ED6-8C49-B4C7539BAD68}" presName="rootConnector3" presStyleLbl="asst1" presStyleIdx="0" presStyleCnt="4"/>
      <dgm:spPr/>
      <dgm:t>
        <a:bodyPr/>
        <a:lstStyle/>
        <a:p>
          <a:endParaRPr lang="ru-RU"/>
        </a:p>
      </dgm:t>
    </dgm:pt>
    <dgm:pt modelId="{D8D8CB4F-857A-4816-9D16-3B1495B4C260}" type="pres">
      <dgm:prSet presAssocID="{7ECFB7EC-1BD4-4ED6-8C49-B4C7539BAD68}" presName="hierChild6" presStyleCnt="0"/>
      <dgm:spPr/>
    </dgm:pt>
    <dgm:pt modelId="{8367EEEF-FEAD-445F-B6FF-58C8FAF38665}" type="pres">
      <dgm:prSet presAssocID="{7ECFB7EC-1BD4-4ED6-8C49-B4C7539BAD68}" presName="hierChild7" presStyleCnt="0"/>
      <dgm:spPr/>
    </dgm:pt>
    <dgm:pt modelId="{3F198F0B-BD26-4F77-9F3C-466A7AC17CB9}" type="pres">
      <dgm:prSet presAssocID="{69D06568-B915-4C0F-90A2-214F51645419}" presName="Name111" presStyleLbl="parChTrans1D2" presStyleIdx="5" presStyleCnt="8"/>
      <dgm:spPr/>
      <dgm:t>
        <a:bodyPr/>
        <a:lstStyle/>
        <a:p>
          <a:endParaRPr lang="ru-RU"/>
        </a:p>
      </dgm:t>
    </dgm:pt>
    <dgm:pt modelId="{24CF67A9-515F-42B4-B8E4-D04892F96849}" type="pres">
      <dgm:prSet presAssocID="{968C45BA-8A2B-40C1-9135-048F3BA0A485}" presName="hierRoot3" presStyleCnt="0">
        <dgm:presLayoutVars>
          <dgm:hierBranch val="init"/>
        </dgm:presLayoutVars>
      </dgm:prSet>
      <dgm:spPr/>
    </dgm:pt>
    <dgm:pt modelId="{B4EF6DCB-1A68-49A8-9E7E-7AA2F44A768C}" type="pres">
      <dgm:prSet presAssocID="{968C45BA-8A2B-40C1-9135-048F3BA0A485}" presName="rootComposite3" presStyleCnt="0"/>
      <dgm:spPr/>
    </dgm:pt>
    <dgm:pt modelId="{AFD0B568-CCA9-4E04-8EA9-CD87C29D87B1}" type="pres">
      <dgm:prSet presAssocID="{968C45BA-8A2B-40C1-9135-048F3BA0A485}" presName="rootText3" presStyleLbl="asst1" presStyleIdx="1" presStyleCnt="4" custScaleX="266499" custScaleY="2024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0370E7-49D9-4A7B-BF42-B1AECBE8E240}" type="pres">
      <dgm:prSet presAssocID="{968C45BA-8A2B-40C1-9135-048F3BA0A485}" presName="rootConnector3" presStyleLbl="asst1" presStyleIdx="1" presStyleCnt="4"/>
      <dgm:spPr/>
      <dgm:t>
        <a:bodyPr/>
        <a:lstStyle/>
        <a:p>
          <a:endParaRPr lang="ru-RU"/>
        </a:p>
      </dgm:t>
    </dgm:pt>
    <dgm:pt modelId="{E40C4C06-204B-4FEC-9E94-BD0133A52FBA}" type="pres">
      <dgm:prSet presAssocID="{968C45BA-8A2B-40C1-9135-048F3BA0A485}" presName="hierChild6" presStyleCnt="0"/>
      <dgm:spPr/>
    </dgm:pt>
    <dgm:pt modelId="{77503656-99E6-493A-825E-E25209C475CA}" type="pres">
      <dgm:prSet presAssocID="{968C45BA-8A2B-40C1-9135-048F3BA0A485}" presName="hierChild7" presStyleCnt="0"/>
      <dgm:spPr/>
    </dgm:pt>
    <dgm:pt modelId="{5C24A14C-941A-4C1E-A5B4-392D5FE14C51}" type="pres">
      <dgm:prSet presAssocID="{C4639ED0-7BD1-45A8-9C82-B4D8406E2438}" presName="Name111" presStyleLbl="parChTrans1D2" presStyleIdx="6" presStyleCnt="8"/>
      <dgm:spPr/>
      <dgm:t>
        <a:bodyPr/>
        <a:lstStyle/>
        <a:p>
          <a:endParaRPr lang="ru-RU"/>
        </a:p>
      </dgm:t>
    </dgm:pt>
    <dgm:pt modelId="{E503B568-E3A8-4CA4-A823-E21D671D71BB}" type="pres">
      <dgm:prSet presAssocID="{70719A8C-A36A-4386-B40A-C01799EE88AA}" presName="hierRoot3" presStyleCnt="0">
        <dgm:presLayoutVars>
          <dgm:hierBranch val="init"/>
        </dgm:presLayoutVars>
      </dgm:prSet>
      <dgm:spPr/>
    </dgm:pt>
    <dgm:pt modelId="{E3EC9900-40AF-4290-92A1-53F7B35872C4}" type="pres">
      <dgm:prSet presAssocID="{70719A8C-A36A-4386-B40A-C01799EE88AA}" presName="rootComposite3" presStyleCnt="0"/>
      <dgm:spPr/>
    </dgm:pt>
    <dgm:pt modelId="{5804BC92-38B5-4349-AC69-2A3C35A1919D}" type="pres">
      <dgm:prSet presAssocID="{70719A8C-A36A-4386-B40A-C01799EE88AA}" presName="rootText3" presStyleLbl="asst1" presStyleIdx="2" presStyleCnt="4" custScaleX="199644" custScaleY="206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F23682-1970-4E9F-8789-84727C2E1273}" type="pres">
      <dgm:prSet presAssocID="{70719A8C-A36A-4386-B40A-C01799EE88AA}" presName="rootConnector3" presStyleLbl="asst1" presStyleIdx="2" presStyleCnt="4"/>
      <dgm:spPr/>
      <dgm:t>
        <a:bodyPr/>
        <a:lstStyle/>
        <a:p>
          <a:endParaRPr lang="ru-RU"/>
        </a:p>
      </dgm:t>
    </dgm:pt>
    <dgm:pt modelId="{8584EE73-13ED-474A-B5FF-09B9BD7A0725}" type="pres">
      <dgm:prSet presAssocID="{70719A8C-A36A-4386-B40A-C01799EE88AA}" presName="hierChild6" presStyleCnt="0"/>
      <dgm:spPr/>
    </dgm:pt>
    <dgm:pt modelId="{76E1B199-AEC1-4896-9A8A-18D672755FD2}" type="pres">
      <dgm:prSet presAssocID="{70719A8C-A36A-4386-B40A-C01799EE88AA}" presName="hierChild7" presStyleCnt="0"/>
      <dgm:spPr/>
    </dgm:pt>
    <dgm:pt modelId="{B1DBF77E-2E0C-4E1A-93B5-4C3BE5EEFBB9}" type="pres">
      <dgm:prSet presAssocID="{AC3D0522-B7DE-40F6-8F5E-518615C93001}" presName="Name111" presStyleLbl="parChTrans1D2" presStyleIdx="7" presStyleCnt="8"/>
      <dgm:spPr/>
      <dgm:t>
        <a:bodyPr/>
        <a:lstStyle/>
        <a:p>
          <a:endParaRPr lang="ru-RU"/>
        </a:p>
      </dgm:t>
    </dgm:pt>
    <dgm:pt modelId="{830699BF-4DC6-4281-976D-B6AEFB166B08}" type="pres">
      <dgm:prSet presAssocID="{3E858E14-AC75-40B1-A21F-EBD96CB73826}" presName="hierRoot3" presStyleCnt="0">
        <dgm:presLayoutVars>
          <dgm:hierBranch val="init"/>
        </dgm:presLayoutVars>
      </dgm:prSet>
      <dgm:spPr/>
    </dgm:pt>
    <dgm:pt modelId="{554A1B21-9ADB-4386-8949-B6AB25042968}" type="pres">
      <dgm:prSet presAssocID="{3E858E14-AC75-40B1-A21F-EBD96CB73826}" presName="rootComposite3" presStyleCnt="0"/>
      <dgm:spPr/>
    </dgm:pt>
    <dgm:pt modelId="{A0777DD0-2B1F-4988-A9BE-A560C95D0891}" type="pres">
      <dgm:prSet presAssocID="{3E858E14-AC75-40B1-A21F-EBD96CB73826}" presName="rootText3" presStyleLbl="asst1" presStyleIdx="3" presStyleCnt="4" custScaleX="294510" custScaleY="1781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A6BBE-0316-450C-8080-A9BB23EF3C89}" type="pres">
      <dgm:prSet presAssocID="{3E858E14-AC75-40B1-A21F-EBD96CB73826}" presName="rootConnector3" presStyleLbl="asst1" presStyleIdx="3" presStyleCnt="4"/>
      <dgm:spPr/>
      <dgm:t>
        <a:bodyPr/>
        <a:lstStyle/>
        <a:p>
          <a:endParaRPr lang="ru-RU"/>
        </a:p>
      </dgm:t>
    </dgm:pt>
    <dgm:pt modelId="{4D3C5444-E88D-4918-82B1-9427B23C195F}" type="pres">
      <dgm:prSet presAssocID="{3E858E14-AC75-40B1-A21F-EBD96CB73826}" presName="hierChild6" presStyleCnt="0"/>
      <dgm:spPr/>
    </dgm:pt>
    <dgm:pt modelId="{7E2E9853-FABF-4568-BD66-B51D3E7C46A7}" type="pres">
      <dgm:prSet presAssocID="{3E858E14-AC75-40B1-A21F-EBD96CB73826}" presName="hierChild7" presStyleCnt="0"/>
      <dgm:spPr/>
    </dgm:pt>
  </dgm:ptLst>
  <dgm:cxnLst>
    <dgm:cxn modelId="{6AC2C201-D25D-4477-9832-3E5C9223FFF2}" type="presOf" srcId="{E1BFB6A2-266F-4833-9896-2C1F010F4476}" destId="{BCCF9C19-F005-463A-985D-DC7297CBF426}" srcOrd="0" destOrd="0" presId="urn:microsoft.com/office/officeart/2005/8/layout/orgChart1"/>
    <dgm:cxn modelId="{70D75155-D15D-478D-8C6B-6E4BFE71B95E}" type="presOf" srcId="{7ECFB7EC-1BD4-4ED6-8C49-B4C7539BAD68}" destId="{5E390F1E-5BE4-436D-891B-61991102D625}" srcOrd="0" destOrd="0" presId="urn:microsoft.com/office/officeart/2005/8/layout/orgChart1"/>
    <dgm:cxn modelId="{7485BEB9-C062-4F47-AB96-E60B224E8D8F}" type="presOf" srcId="{C0528668-DD81-4D05-8407-AC88DE265A6C}" destId="{03671401-089D-4B24-BB42-868AC4F995A1}" srcOrd="0" destOrd="0" presId="urn:microsoft.com/office/officeart/2005/8/layout/orgChart1"/>
    <dgm:cxn modelId="{A8E42C9D-2016-4931-8B5C-3297C8A86933}" srcId="{C098E762-72A7-49B1-92DB-F8BA7044985D}" destId="{968C45BA-8A2B-40C1-9135-048F3BA0A485}" srcOrd="1" destOrd="0" parTransId="{69D06568-B915-4C0F-90A2-214F51645419}" sibTransId="{4C1113B7-0BB3-4D9C-9E69-DEE804F48ADB}"/>
    <dgm:cxn modelId="{06E41E6D-3848-4735-9E1F-C835B48FAE25}" type="presOf" srcId="{7E3BB593-1847-4694-AB13-4589368033FF}" destId="{396CE148-239B-4F51-AEF5-045ADB04DE86}" srcOrd="0" destOrd="0" presId="urn:microsoft.com/office/officeart/2005/8/layout/orgChart1"/>
    <dgm:cxn modelId="{8B655356-4A26-477E-BAC1-797A5943FACF}" type="presOf" srcId="{7ECFB7EC-1BD4-4ED6-8C49-B4C7539BAD68}" destId="{A5CC96FE-0FDB-4BC3-84D2-0016E0EE10E2}" srcOrd="1" destOrd="0" presId="urn:microsoft.com/office/officeart/2005/8/layout/orgChart1"/>
    <dgm:cxn modelId="{81B215F3-FEC5-4431-B60E-149CDC8837E1}" type="presOf" srcId="{9749A416-1845-4952-BA52-A1C3F7C04F73}" destId="{4A668252-49EA-4C99-9C4B-99C5CF8FE8CE}" srcOrd="0" destOrd="0" presId="urn:microsoft.com/office/officeart/2005/8/layout/orgChart1"/>
    <dgm:cxn modelId="{D86D05B7-8C71-4E7D-93F3-1E64AAB31D43}" type="presOf" srcId="{D5ECC53F-14EA-4991-9E32-138D9CC918F6}" destId="{9FDB4288-599D-4838-B234-E0E00C9AE170}" srcOrd="0" destOrd="0" presId="urn:microsoft.com/office/officeart/2005/8/layout/orgChart1"/>
    <dgm:cxn modelId="{A828CB9A-39F7-4555-847C-F13ECB12E0A3}" srcId="{C098E762-72A7-49B1-92DB-F8BA7044985D}" destId="{70719A8C-A36A-4386-B40A-C01799EE88AA}" srcOrd="2" destOrd="0" parTransId="{C4639ED0-7BD1-45A8-9C82-B4D8406E2438}" sibTransId="{1A8B6067-6FBA-4FBA-9E32-5B578769F8F2}"/>
    <dgm:cxn modelId="{CABBD2CD-2848-4327-A4E3-6507163DA435}" type="presOf" srcId="{EC663102-AD21-4FF4-9DE4-FFB94F215C2D}" destId="{31231782-1A4A-43B0-B08B-570AD139E2BB}" srcOrd="0" destOrd="0" presId="urn:microsoft.com/office/officeart/2005/8/layout/orgChart1"/>
    <dgm:cxn modelId="{8DEB4E57-D8A5-444B-80C6-48AA1186599E}" srcId="{C098E762-72A7-49B1-92DB-F8BA7044985D}" destId="{C0528668-DD81-4D05-8407-AC88DE265A6C}" srcOrd="5" destOrd="0" parTransId="{0AA1D311-C6EE-4153-9DEC-06EA9B6E6162}" sibTransId="{5FCA34F0-ABE5-4077-820A-78993D9F608A}"/>
    <dgm:cxn modelId="{04E5F996-7BEC-4DC2-8D56-FE6D6D545A0E}" type="presOf" srcId="{AC3D0522-B7DE-40F6-8F5E-518615C93001}" destId="{B1DBF77E-2E0C-4E1A-93B5-4C3BE5EEFBB9}" srcOrd="0" destOrd="0" presId="urn:microsoft.com/office/officeart/2005/8/layout/orgChart1"/>
    <dgm:cxn modelId="{FB54F02A-2247-4E0A-81AA-ADF9A693E38A}" srcId="{C098E762-72A7-49B1-92DB-F8BA7044985D}" destId="{3E858E14-AC75-40B1-A21F-EBD96CB73826}" srcOrd="3" destOrd="0" parTransId="{AC3D0522-B7DE-40F6-8F5E-518615C93001}" sibTransId="{18598E5D-6E8F-4C94-9B6F-9720AFFF5E8D}"/>
    <dgm:cxn modelId="{20B80FF9-C579-4AB6-B081-D74B9F8A20ED}" type="presOf" srcId="{7E3BB593-1847-4694-AB13-4589368033FF}" destId="{7D5C81E0-ED4A-438E-9E22-4465CEC45DC0}" srcOrd="1" destOrd="0" presId="urn:microsoft.com/office/officeart/2005/8/layout/orgChart1"/>
    <dgm:cxn modelId="{461E9706-6F47-450F-83FD-43654E1F7130}" type="presOf" srcId="{70719A8C-A36A-4386-B40A-C01799EE88AA}" destId="{5804BC92-38B5-4349-AC69-2A3C35A1919D}" srcOrd="0" destOrd="0" presId="urn:microsoft.com/office/officeart/2005/8/layout/orgChart1"/>
    <dgm:cxn modelId="{4D4B26C3-23E1-43AD-8E71-0E37B6C0D078}" type="presOf" srcId="{195FFC44-73BF-46B4-8E18-CF0DC9C9C0F0}" destId="{A6D33DC8-4F0A-42D9-A3C0-31505EF93BC0}" srcOrd="0" destOrd="0" presId="urn:microsoft.com/office/officeart/2005/8/layout/orgChart1"/>
    <dgm:cxn modelId="{D3855C5F-DBB0-4AC9-8D30-07D3AB0220E3}" type="presOf" srcId="{C098E762-72A7-49B1-92DB-F8BA7044985D}" destId="{8C54ADC4-B676-4B36-86AB-22DD1CF40879}" srcOrd="0" destOrd="0" presId="urn:microsoft.com/office/officeart/2005/8/layout/orgChart1"/>
    <dgm:cxn modelId="{361B2CAF-68E0-4186-8A4E-2AC1098CC12F}" srcId="{C098E762-72A7-49B1-92DB-F8BA7044985D}" destId="{7E3BB593-1847-4694-AB13-4589368033FF}" srcOrd="4" destOrd="0" parTransId="{A99B9018-C557-4745-A689-BCDE49E824EE}" sibTransId="{98495107-E53F-48F0-A2EA-B41277615BA5}"/>
    <dgm:cxn modelId="{807B5795-9C61-4A1F-8617-56258196F013}" type="presOf" srcId="{C098E762-72A7-49B1-92DB-F8BA7044985D}" destId="{099E7FD9-C0A9-4C5C-8E21-B8E8726BD0E0}" srcOrd="1" destOrd="0" presId="urn:microsoft.com/office/officeart/2005/8/layout/orgChart1"/>
    <dgm:cxn modelId="{1892D775-4F2B-491E-ADB7-DFEA356F8ECC}" type="presOf" srcId="{968C45BA-8A2B-40C1-9135-048F3BA0A485}" destId="{420370E7-49D9-4A7B-BF42-B1AECBE8E240}" srcOrd="1" destOrd="0" presId="urn:microsoft.com/office/officeart/2005/8/layout/orgChart1"/>
    <dgm:cxn modelId="{1167C413-6363-4BAC-A9F3-3002EB139218}" type="presOf" srcId="{70719A8C-A36A-4386-B40A-C01799EE88AA}" destId="{3CF23682-1970-4E9F-8789-84727C2E1273}" srcOrd="1" destOrd="0" presId="urn:microsoft.com/office/officeart/2005/8/layout/orgChart1"/>
    <dgm:cxn modelId="{4E833D00-27E3-4AD2-88B9-7B61D310BE97}" type="presOf" srcId="{E1BFB6A2-266F-4833-9896-2C1F010F4476}" destId="{C007FABC-EB62-4022-AAFE-FE2405FECE57}" srcOrd="1" destOrd="0" presId="urn:microsoft.com/office/officeart/2005/8/layout/orgChart1"/>
    <dgm:cxn modelId="{13AD4A27-6968-458C-8EFD-DB9BF5481E34}" srcId="{C098E762-72A7-49B1-92DB-F8BA7044985D}" destId="{7ECFB7EC-1BD4-4ED6-8C49-B4C7539BAD68}" srcOrd="0" destOrd="0" parTransId="{195FFC44-73BF-46B4-8E18-CF0DC9C9C0F0}" sibTransId="{3AA33BBA-E20F-4222-9E50-B553C6A76E47}"/>
    <dgm:cxn modelId="{3088A85E-B2BD-446C-A2AE-5B0CB4342B46}" type="presOf" srcId="{0AA1D311-C6EE-4153-9DEC-06EA9B6E6162}" destId="{87A14605-2D13-4541-867C-06E8802222D8}" srcOrd="0" destOrd="0" presId="urn:microsoft.com/office/officeart/2005/8/layout/orgChart1"/>
    <dgm:cxn modelId="{4663B63F-82D7-49C7-8B27-FF010AC32592}" srcId="{C098E762-72A7-49B1-92DB-F8BA7044985D}" destId="{EC663102-AD21-4FF4-9DE4-FFB94F215C2D}" srcOrd="6" destOrd="0" parTransId="{D5ECC53F-14EA-4991-9E32-138D9CC918F6}" sibTransId="{44C03C8B-FD18-4ED3-8939-0D2979C159F9}"/>
    <dgm:cxn modelId="{E5FC1A59-1FFA-4F6A-AD9B-1EEFAB56CACF}" type="presOf" srcId="{C0528668-DD81-4D05-8407-AC88DE265A6C}" destId="{B93B0F4E-8C4B-47EE-AE1C-5035E2DDDED5}" srcOrd="1" destOrd="0" presId="urn:microsoft.com/office/officeart/2005/8/layout/orgChart1"/>
    <dgm:cxn modelId="{3E613354-D79B-412B-BC27-197979EFA960}" type="presOf" srcId="{968C45BA-8A2B-40C1-9135-048F3BA0A485}" destId="{AFD0B568-CCA9-4E04-8EA9-CD87C29D87B1}" srcOrd="0" destOrd="0" presId="urn:microsoft.com/office/officeart/2005/8/layout/orgChart1"/>
    <dgm:cxn modelId="{9FE22F50-CEA6-45A0-B84B-29B3D6096EF8}" srcId="{9749A416-1845-4952-BA52-A1C3F7C04F73}" destId="{C098E762-72A7-49B1-92DB-F8BA7044985D}" srcOrd="0" destOrd="0" parTransId="{36D3144D-48F9-42D9-AD88-62E66927A6DD}" sibTransId="{6788802D-BC5C-444C-920A-F9FBBF111D57}"/>
    <dgm:cxn modelId="{11678E16-B9CC-4421-8277-865D247BB831}" type="presOf" srcId="{B330B715-1C2C-473D-844C-9F810DE33185}" destId="{30661FFD-C480-4BA9-9EB0-8F1831E5ABD5}" srcOrd="0" destOrd="0" presId="urn:microsoft.com/office/officeart/2005/8/layout/orgChart1"/>
    <dgm:cxn modelId="{AD288E91-B46A-489F-ADC7-7ED836207C0A}" type="presOf" srcId="{A99B9018-C557-4745-A689-BCDE49E824EE}" destId="{7470A3DD-9BD9-43D4-9F63-67025CE23953}" srcOrd="0" destOrd="0" presId="urn:microsoft.com/office/officeart/2005/8/layout/orgChart1"/>
    <dgm:cxn modelId="{A05B4870-B849-4AF7-A005-CD136567CE42}" srcId="{C098E762-72A7-49B1-92DB-F8BA7044985D}" destId="{E1BFB6A2-266F-4833-9896-2C1F010F4476}" srcOrd="7" destOrd="0" parTransId="{B330B715-1C2C-473D-844C-9F810DE33185}" sibTransId="{5EF9AE40-3BC6-43CD-A6F5-EE085B0701E5}"/>
    <dgm:cxn modelId="{E2C20E0C-773A-474E-95AC-D802C05A2C2C}" type="presOf" srcId="{3E858E14-AC75-40B1-A21F-EBD96CB73826}" destId="{A28A6BBE-0316-450C-8080-A9BB23EF3C89}" srcOrd="1" destOrd="0" presId="urn:microsoft.com/office/officeart/2005/8/layout/orgChart1"/>
    <dgm:cxn modelId="{D5D47A28-9E8A-4543-AF15-32965C7D87A5}" type="presOf" srcId="{3E858E14-AC75-40B1-A21F-EBD96CB73826}" destId="{A0777DD0-2B1F-4988-A9BE-A560C95D0891}" srcOrd="0" destOrd="0" presId="urn:microsoft.com/office/officeart/2005/8/layout/orgChart1"/>
    <dgm:cxn modelId="{0F76DDDC-F400-482A-9058-E7662290FEE1}" type="presOf" srcId="{C4639ED0-7BD1-45A8-9C82-B4D8406E2438}" destId="{5C24A14C-941A-4C1E-A5B4-392D5FE14C51}" srcOrd="0" destOrd="0" presId="urn:microsoft.com/office/officeart/2005/8/layout/orgChart1"/>
    <dgm:cxn modelId="{94B2A4B8-0329-4916-85F9-D3058874996C}" type="presOf" srcId="{EC663102-AD21-4FF4-9DE4-FFB94F215C2D}" destId="{B9D57433-2620-4002-8CC9-5CA2B9DBC843}" srcOrd="1" destOrd="0" presId="urn:microsoft.com/office/officeart/2005/8/layout/orgChart1"/>
    <dgm:cxn modelId="{103CAD8B-C492-4D54-BF4F-789A0D35DB4E}" type="presOf" srcId="{69D06568-B915-4C0F-90A2-214F51645419}" destId="{3F198F0B-BD26-4F77-9F3C-466A7AC17CB9}" srcOrd="0" destOrd="0" presId="urn:microsoft.com/office/officeart/2005/8/layout/orgChart1"/>
    <dgm:cxn modelId="{069B8BE4-F58E-4B57-9862-95AEA8FA425F}" type="presParOf" srcId="{4A668252-49EA-4C99-9C4B-99C5CF8FE8CE}" destId="{3522D2A6-AEB2-41D6-A6D5-7B140A9B6BFA}" srcOrd="0" destOrd="0" presId="urn:microsoft.com/office/officeart/2005/8/layout/orgChart1"/>
    <dgm:cxn modelId="{27756F5B-E94F-4B08-8C45-BBF9A2292503}" type="presParOf" srcId="{3522D2A6-AEB2-41D6-A6D5-7B140A9B6BFA}" destId="{4116284B-299C-4B96-908D-2F304297B345}" srcOrd="0" destOrd="0" presId="urn:microsoft.com/office/officeart/2005/8/layout/orgChart1"/>
    <dgm:cxn modelId="{0CAEC23F-19BF-4B93-8B07-6216D555CD42}" type="presParOf" srcId="{4116284B-299C-4B96-908D-2F304297B345}" destId="{8C54ADC4-B676-4B36-86AB-22DD1CF40879}" srcOrd="0" destOrd="0" presId="urn:microsoft.com/office/officeart/2005/8/layout/orgChart1"/>
    <dgm:cxn modelId="{3D3F4A80-BC8D-44F8-ADB3-92084854D2E8}" type="presParOf" srcId="{4116284B-299C-4B96-908D-2F304297B345}" destId="{099E7FD9-C0A9-4C5C-8E21-B8E8726BD0E0}" srcOrd="1" destOrd="0" presId="urn:microsoft.com/office/officeart/2005/8/layout/orgChart1"/>
    <dgm:cxn modelId="{9CBF2CF7-4A4D-43B1-9F2A-59AB791573F7}" type="presParOf" srcId="{3522D2A6-AEB2-41D6-A6D5-7B140A9B6BFA}" destId="{810B0D7A-5B69-4B7F-AEA6-C8B0B350B4BC}" srcOrd="1" destOrd="0" presId="urn:microsoft.com/office/officeart/2005/8/layout/orgChart1"/>
    <dgm:cxn modelId="{E744E2CF-A594-4527-98F2-544B00B7A3A3}" type="presParOf" srcId="{810B0D7A-5B69-4B7F-AEA6-C8B0B350B4BC}" destId="{7470A3DD-9BD9-43D4-9F63-67025CE23953}" srcOrd="0" destOrd="0" presId="urn:microsoft.com/office/officeart/2005/8/layout/orgChart1"/>
    <dgm:cxn modelId="{520A4EF0-6762-4D8A-95C6-4C1FD7D9B400}" type="presParOf" srcId="{810B0D7A-5B69-4B7F-AEA6-C8B0B350B4BC}" destId="{693EC7C2-3D26-42F4-92F7-AE937A59A5D4}" srcOrd="1" destOrd="0" presId="urn:microsoft.com/office/officeart/2005/8/layout/orgChart1"/>
    <dgm:cxn modelId="{97A111A4-E23E-4F73-816F-3F25B3FA0D80}" type="presParOf" srcId="{693EC7C2-3D26-42F4-92F7-AE937A59A5D4}" destId="{BB9BBABB-6825-4478-BB76-962F45FF3D4A}" srcOrd="0" destOrd="0" presId="urn:microsoft.com/office/officeart/2005/8/layout/orgChart1"/>
    <dgm:cxn modelId="{F97EF97B-6B0F-4FBF-925F-5088DB4C6EBF}" type="presParOf" srcId="{BB9BBABB-6825-4478-BB76-962F45FF3D4A}" destId="{396CE148-239B-4F51-AEF5-045ADB04DE86}" srcOrd="0" destOrd="0" presId="urn:microsoft.com/office/officeart/2005/8/layout/orgChart1"/>
    <dgm:cxn modelId="{D9BFF6E0-CCC1-4E75-B6DD-DDB9E158E5FC}" type="presParOf" srcId="{BB9BBABB-6825-4478-BB76-962F45FF3D4A}" destId="{7D5C81E0-ED4A-438E-9E22-4465CEC45DC0}" srcOrd="1" destOrd="0" presId="urn:microsoft.com/office/officeart/2005/8/layout/orgChart1"/>
    <dgm:cxn modelId="{098CA190-D34A-4D9A-9C8E-DA5114EA6158}" type="presParOf" srcId="{693EC7C2-3D26-42F4-92F7-AE937A59A5D4}" destId="{12077A71-60D0-48D8-9328-A9BEAFB2179B}" srcOrd="1" destOrd="0" presId="urn:microsoft.com/office/officeart/2005/8/layout/orgChart1"/>
    <dgm:cxn modelId="{AA590AB5-2760-4497-92AD-E7ADA665CF06}" type="presParOf" srcId="{693EC7C2-3D26-42F4-92F7-AE937A59A5D4}" destId="{8FA85655-B475-431E-B37E-0C6F7F467444}" srcOrd="2" destOrd="0" presId="urn:microsoft.com/office/officeart/2005/8/layout/orgChart1"/>
    <dgm:cxn modelId="{A74452E8-B272-42E6-9343-BFD6243FE15D}" type="presParOf" srcId="{810B0D7A-5B69-4B7F-AEA6-C8B0B350B4BC}" destId="{87A14605-2D13-4541-867C-06E8802222D8}" srcOrd="2" destOrd="0" presId="urn:microsoft.com/office/officeart/2005/8/layout/orgChart1"/>
    <dgm:cxn modelId="{F588DD8C-01ED-438E-ACBF-92EDD5DC65C2}" type="presParOf" srcId="{810B0D7A-5B69-4B7F-AEA6-C8B0B350B4BC}" destId="{4BDB2929-4A08-43F4-BFAB-B3D7F66194E1}" srcOrd="3" destOrd="0" presId="urn:microsoft.com/office/officeart/2005/8/layout/orgChart1"/>
    <dgm:cxn modelId="{6B43FE8E-8129-40A7-8736-4AA7DBFB2F68}" type="presParOf" srcId="{4BDB2929-4A08-43F4-BFAB-B3D7F66194E1}" destId="{EA4E747D-36D1-4FAE-801A-3BE3B3BDC16B}" srcOrd="0" destOrd="0" presId="urn:microsoft.com/office/officeart/2005/8/layout/orgChart1"/>
    <dgm:cxn modelId="{E5F0F127-AEBD-4D37-89F5-42E0274AF10A}" type="presParOf" srcId="{EA4E747D-36D1-4FAE-801A-3BE3B3BDC16B}" destId="{03671401-089D-4B24-BB42-868AC4F995A1}" srcOrd="0" destOrd="0" presId="urn:microsoft.com/office/officeart/2005/8/layout/orgChart1"/>
    <dgm:cxn modelId="{AF368FFF-9EC5-4128-BAD2-68030EB9BC9B}" type="presParOf" srcId="{EA4E747D-36D1-4FAE-801A-3BE3B3BDC16B}" destId="{B93B0F4E-8C4B-47EE-AE1C-5035E2DDDED5}" srcOrd="1" destOrd="0" presId="urn:microsoft.com/office/officeart/2005/8/layout/orgChart1"/>
    <dgm:cxn modelId="{734D209B-A55E-4D47-8302-BD3B0E969C14}" type="presParOf" srcId="{4BDB2929-4A08-43F4-BFAB-B3D7F66194E1}" destId="{C0EDE1B2-3C6F-4317-AD15-CF524F8F35DA}" srcOrd="1" destOrd="0" presId="urn:microsoft.com/office/officeart/2005/8/layout/orgChart1"/>
    <dgm:cxn modelId="{CFA1724E-E196-4131-8E15-CACFDDEAFB38}" type="presParOf" srcId="{4BDB2929-4A08-43F4-BFAB-B3D7F66194E1}" destId="{78F299D7-9CB0-48BD-BDE2-98D4579B0FB6}" srcOrd="2" destOrd="0" presId="urn:microsoft.com/office/officeart/2005/8/layout/orgChart1"/>
    <dgm:cxn modelId="{C0E87B64-0C44-4B3B-81F4-462D12F064B9}" type="presParOf" srcId="{810B0D7A-5B69-4B7F-AEA6-C8B0B350B4BC}" destId="{9FDB4288-599D-4838-B234-E0E00C9AE170}" srcOrd="4" destOrd="0" presId="urn:microsoft.com/office/officeart/2005/8/layout/orgChart1"/>
    <dgm:cxn modelId="{3E39C6C8-DB8F-49F1-BBD2-103F818E0317}" type="presParOf" srcId="{810B0D7A-5B69-4B7F-AEA6-C8B0B350B4BC}" destId="{CEE5DFC2-2E5D-4DFA-871A-1B5F9034E93B}" srcOrd="5" destOrd="0" presId="urn:microsoft.com/office/officeart/2005/8/layout/orgChart1"/>
    <dgm:cxn modelId="{C632446E-30F2-4AF8-9AC1-F7FB22652EE1}" type="presParOf" srcId="{CEE5DFC2-2E5D-4DFA-871A-1B5F9034E93B}" destId="{742F0CE7-38D9-4F23-A701-D083C6110491}" srcOrd="0" destOrd="0" presId="urn:microsoft.com/office/officeart/2005/8/layout/orgChart1"/>
    <dgm:cxn modelId="{E86D1FC8-ABFA-4BCE-8B1B-C11370952462}" type="presParOf" srcId="{742F0CE7-38D9-4F23-A701-D083C6110491}" destId="{31231782-1A4A-43B0-B08B-570AD139E2BB}" srcOrd="0" destOrd="0" presId="urn:microsoft.com/office/officeart/2005/8/layout/orgChart1"/>
    <dgm:cxn modelId="{CF646504-D5D4-45D7-ABCD-E6815BC5E4EA}" type="presParOf" srcId="{742F0CE7-38D9-4F23-A701-D083C6110491}" destId="{B9D57433-2620-4002-8CC9-5CA2B9DBC843}" srcOrd="1" destOrd="0" presId="urn:microsoft.com/office/officeart/2005/8/layout/orgChart1"/>
    <dgm:cxn modelId="{A235EE81-D1D9-45EE-9E24-89A9D25B829D}" type="presParOf" srcId="{CEE5DFC2-2E5D-4DFA-871A-1B5F9034E93B}" destId="{D4D7C51A-DB15-4900-9972-45E23A96D6B7}" srcOrd="1" destOrd="0" presId="urn:microsoft.com/office/officeart/2005/8/layout/orgChart1"/>
    <dgm:cxn modelId="{38DA80EB-C750-4C22-AC22-3B27B055943A}" type="presParOf" srcId="{CEE5DFC2-2E5D-4DFA-871A-1B5F9034E93B}" destId="{5A8E14A0-40AB-4EB7-B919-F666E439F1E1}" srcOrd="2" destOrd="0" presId="urn:microsoft.com/office/officeart/2005/8/layout/orgChart1"/>
    <dgm:cxn modelId="{03AA4565-7676-48BD-BDB1-C6070C009A24}" type="presParOf" srcId="{810B0D7A-5B69-4B7F-AEA6-C8B0B350B4BC}" destId="{30661FFD-C480-4BA9-9EB0-8F1831E5ABD5}" srcOrd="6" destOrd="0" presId="urn:microsoft.com/office/officeart/2005/8/layout/orgChart1"/>
    <dgm:cxn modelId="{2CBFEE83-B363-43A9-9E30-F377295B8D11}" type="presParOf" srcId="{810B0D7A-5B69-4B7F-AEA6-C8B0B350B4BC}" destId="{668C4661-4C63-4045-9CE0-E7956C781007}" srcOrd="7" destOrd="0" presId="urn:microsoft.com/office/officeart/2005/8/layout/orgChart1"/>
    <dgm:cxn modelId="{28F9B8C6-407D-4F25-B4EB-274949ED65CC}" type="presParOf" srcId="{668C4661-4C63-4045-9CE0-E7956C781007}" destId="{0E5B71C2-6B24-4A66-BC79-CC2606C45B71}" srcOrd="0" destOrd="0" presId="urn:microsoft.com/office/officeart/2005/8/layout/orgChart1"/>
    <dgm:cxn modelId="{83845F1D-3977-43B3-BD8A-4E140E5D4926}" type="presParOf" srcId="{0E5B71C2-6B24-4A66-BC79-CC2606C45B71}" destId="{BCCF9C19-F005-463A-985D-DC7297CBF426}" srcOrd="0" destOrd="0" presId="urn:microsoft.com/office/officeart/2005/8/layout/orgChart1"/>
    <dgm:cxn modelId="{F7DD9EE5-A03E-480D-9C06-1829D1C2AACB}" type="presParOf" srcId="{0E5B71C2-6B24-4A66-BC79-CC2606C45B71}" destId="{C007FABC-EB62-4022-AAFE-FE2405FECE57}" srcOrd="1" destOrd="0" presId="urn:microsoft.com/office/officeart/2005/8/layout/orgChart1"/>
    <dgm:cxn modelId="{7906C020-C553-4D29-BC08-C336ADC6555C}" type="presParOf" srcId="{668C4661-4C63-4045-9CE0-E7956C781007}" destId="{FDD8268D-DE67-415C-8BAF-D878DC3C3599}" srcOrd="1" destOrd="0" presId="urn:microsoft.com/office/officeart/2005/8/layout/orgChart1"/>
    <dgm:cxn modelId="{7748142D-192A-45DC-B1D7-891B5776C2B2}" type="presParOf" srcId="{668C4661-4C63-4045-9CE0-E7956C781007}" destId="{7F42C7DD-A723-4146-BF59-41354C51D90F}" srcOrd="2" destOrd="0" presId="urn:microsoft.com/office/officeart/2005/8/layout/orgChart1"/>
    <dgm:cxn modelId="{AC0FF661-925C-429E-928E-C5F46BA7A3A7}" type="presParOf" srcId="{3522D2A6-AEB2-41D6-A6D5-7B140A9B6BFA}" destId="{598169D7-1947-4066-B269-D4CA38E82450}" srcOrd="2" destOrd="0" presId="urn:microsoft.com/office/officeart/2005/8/layout/orgChart1"/>
    <dgm:cxn modelId="{E52D2C3B-3A3C-4CCB-B6CB-94A39A703740}" type="presParOf" srcId="{598169D7-1947-4066-B269-D4CA38E82450}" destId="{A6D33DC8-4F0A-42D9-A3C0-31505EF93BC0}" srcOrd="0" destOrd="0" presId="urn:microsoft.com/office/officeart/2005/8/layout/orgChart1"/>
    <dgm:cxn modelId="{BB93AD3A-BD76-4E4B-8E1C-CB0D6C8D0B11}" type="presParOf" srcId="{598169D7-1947-4066-B269-D4CA38E82450}" destId="{B5B5D176-406B-4D2E-8A88-964342E539F2}" srcOrd="1" destOrd="0" presId="urn:microsoft.com/office/officeart/2005/8/layout/orgChart1"/>
    <dgm:cxn modelId="{833C22A0-8DE2-44B0-AC07-796682CDB45E}" type="presParOf" srcId="{B5B5D176-406B-4D2E-8A88-964342E539F2}" destId="{C2F5B6C3-1C08-465D-8B8B-43DBF16FAF75}" srcOrd="0" destOrd="0" presId="urn:microsoft.com/office/officeart/2005/8/layout/orgChart1"/>
    <dgm:cxn modelId="{D1223E76-14E4-4DCA-8BFF-A8F3B920B117}" type="presParOf" srcId="{C2F5B6C3-1C08-465D-8B8B-43DBF16FAF75}" destId="{5E390F1E-5BE4-436D-891B-61991102D625}" srcOrd="0" destOrd="0" presId="urn:microsoft.com/office/officeart/2005/8/layout/orgChart1"/>
    <dgm:cxn modelId="{83DA6D15-15CD-4D67-8D95-AF1F429114BF}" type="presParOf" srcId="{C2F5B6C3-1C08-465D-8B8B-43DBF16FAF75}" destId="{A5CC96FE-0FDB-4BC3-84D2-0016E0EE10E2}" srcOrd="1" destOrd="0" presId="urn:microsoft.com/office/officeart/2005/8/layout/orgChart1"/>
    <dgm:cxn modelId="{473FCD20-C2A2-4C6B-84D6-98BDE64643CB}" type="presParOf" srcId="{B5B5D176-406B-4D2E-8A88-964342E539F2}" destId="{D8D8CB4F-857A-4816-9D16-3B1495B4C260}" srcOrd="1" destOrd="0" presId="urn:microsoft.com/office/officeart/2005/8/layout/orgChart1"/>
    <dgm:cxn modelId="{6F4A3A25-08AE-4FFD-83F1-A27A533F11CC}" type="presParOf" srcId="{B5B5D176-406B-4D2E-8A88-964342E539F2}" destId="{8367EEEF-FEAD-445F-B6FF-58C8FAF38665}" srcOrd="2" destOrd="0" presId="urn:microsoft.com/office/officeart/2005/8/layout/orgChart1"/>
    <dgm:cxn modelId="{12E5E5FD-4C02-4397-8AA4-5F24BB7E01D6}" type="presParOf" srcId="{598169D7-1947-4066-B269-D4CA38E82450}" destId="{3F198F0B-BD26-4F77-9F3C-466A7AC17CB9}" srcOrd="2" destOrd="0" presId="urn:microsoft.com/office/officeart/2005/8/layout/orgChart1"/>
    <dgm:cxn modelId="{EA03059E-79CB-4A89-A7A1-DAC9805408C2}" type="presParOf" srcId="{598169D7-1947-4066-B269-D4CA38E82450}" destId="{24CF67A9-515F-42B4-B8E4-D04892F96849}" srcOrd="3" destOrd="0" presId="urn:microsoft.com/office/officeart/2005/8/layout/orgChart1"/>
    <dgm:cxn modelId="{D233FE16-15B7-48FB-A5A1-61648CFBDDD1}" type="presParOf" srcId="{24CF67A9-515F-42B4-B8E4-D04892F96849}" destId="{B4EF6DCB-1A68-49A8-9E7E-7AA2F44A768C}" srcOrd="0" destOrd="0" presId="urn:microsoft.com/office/officeart/2005/8/layout/orgChart1"/>
    <dgm:cxn modelId="{C880A704-F64B-493F-B00D-0E4CCBAFAEF6}" type="presParOf" srcId="{B4EF6DCB-1A68-49A8-9E7E-7AA2F44A768C}" destId="{AFD0B568-CCA9-4E04-8EA9-CD87C29D87B1}" srcOrd="0" destOrd="0" presId="urn:microsoft.com/office/officeart/2005/8/layout/orgChart1"/>
    <dgm:cxn modelId="{C83CB49A-221F-4C75-907D-53EA6F48C7C1}" type="presParOf" srcId="{B4EF6DCB-1A68-49A8-9E7E-7AA2F44A768C}" destId="{420370E7-49D9-4A7B-BF42-B1AECBE8E240}" srcOrd="1" destOrd="0" presId="urn:microsoft.com/office/officeart/2005/8/layout/orgChart1"/>
    <dgm:cxn modelId="{1408FA85-117C-40D2-834A-2E44AF67814A}" type="presParOf" srcId="{24CF67A9-515F-42B4-B8E4-D04892F96849}" destId="{E40C4C06-204B-4FEC-9E94-BD0133A52FBA}" srcOrd="1" destOrd="0" presId="urn:microsoft.com/office/officeart/2005/8/layout/orgChart1"/>
    <dgm:cxn modelId="{E726CC07-9178-470D-9D07-B4DA3A842B67}" type="presParOf" srcId="{24CF67A9-515F-42B4-B8E4-D04892F96849}" destId="{77503656-99E6-493A-825E-E25209C475CA}" srcOrd="2" destOrd="0" presId="urn:microsoft.com/office/officeart/2005/8/layout/orgChart1"/>
    <dgm:cxn modelId="{062FDD0A-A3E2-4E8E-BCD2-5F5DD20BDCFD}" type="presParOf" srcId="{598169D7-1947-4066-B269-D4CA38E82450}" destId="{5C24A14C-941A-4C1E-A5B4-392D5FE14C51}" srcOrd="4" destOrd="0" presId="urn:microsoft.com/office/officeart/2005/8/layout/orgChart1"/>
    <dgm:cxn modelId="{1736DFD1-FDB7-48D4-B9C9-665076803AF8}" type="presParOf" srcId="{598169D7-1947-4066-B269-D4CA38E82450}" destId="{E503B568-E3A8-4CA4-A823-E21D671D71BB}" srcOrd="5" destOrd="0" presId="urn:microsoft.com/office/officeart/2005/8/layout/orgChart1"/>
    <dgm:cxn modelId="{A18D0207-F8FB-4446-9EF3-364F11F4BDBC}" type="presParOf" srcId="{E503B568-E3A8-4CA4-A823-E21D671D71BB}" destId="{E3EC9900-40AF-4290-92A1-53F7B35872C4}" srcOrd="0" destOrd="0" presId="urn:microsoft.com/office/officeart/2005/8/layout/orgChart1"/>
    <dgm:cxn modelId="{78C2D208-6D7E-409B-8F99-EFDDE2411880}" type="presParOf" srcId="{E3EC9900-40AF-4290-92A1-53F7B35872C4}" destId="{5804BC92-38B5-4349-AC69-2A3C35A1919D}" srcOrd="0" destOrd="0" presId="urn:microsoft.com/office/officeart/2005/8/layout/orgChart1"/>
    <dgm:cxn modelId="{366DAA5D-CC08-4C02-BFF4-DCF2CA74E59A}" type="presParOf" srcId="{E3EC9900-40AF-4290-92A1-53F7B35872C4}" destId="{3CF23682-1970-4E9F-8789-84727C2E1273}" srcOrd="1" destOrd="0" presId="urn:microsoft.com/office/officeart/2005/8/layout/orgChart1"/>
    <dgm:cxn modelId="{BB7D0808-4898-4B31-B763-A1DB6F633D4F}" type="presParOf" srcId="{E503B568-E3A8-4CA4-A823-E21D671D71BB}" destId="{8584EE73-13ED-474A-B5FF-09B9BD7A0725}" srcOrd="1" destOrd="0" presId="urn:microsoft.com/office/officeart/2005/8/layout/orgChart1"/>
    <dgm:cxn modelId="{ECA6DA8C-8483-4AFB-80D1-EB3686026020}" type="presParOf" srcId="{E503B568-E3A8-4CA4-A823-E21D671D71BB}" destId="{76E1B199-AEC1-4896-9A8A-18D672755FD2}" srcOrd="2" destOrd="0" presId="urn:microsoft.com/office/officeart/2005/8/layout/orgChart1"/>
    <dgm:cxn modelId="{14A73AEE-FE9F-415A-821A-069CD7FA9789}" type="presParOf" srcId="{598169D7-1947-4066-B269-D4CA38E82450}" destId="{B1DBF77E-2E0C-4E1A-93B5-4C3BE5EEFBB9}" srcOrd="6" destOrd="0" presId="urn:microsoft.com/office/officeart/2005/8/layout/orgChart1"/>
    <dgm:cxn modelId="{F100AAA1-7D84-43E8-A629-1019DFD89D31}" type="presParOf" srcId="{598169D7-1947-4066-B269-D4CA38E82450}" destId="{830699BF-4DC6-4281-976D-B6AEFB166B08}" srcOrd="7" destOrd="0" presId="urn:microsoft.com/office/officeart/2005/8/layout/orgChart1"/>
    <dgm:cxn modelId="{2473B438-0CA8-4FD4-B49B-52A567C868CC}" type="presParOf" srcId="{830699BF-4DC6-4281-976D-B6AEFB166B08}" destId="{554A1B21-9ADB-4386-8949-B6AB25042968}" srcOrd="0" destOrd="0" presId="urn:microsoft.com/office/officeart/2005/8/layout/orgChart1"/>
    <dgm:cxn modelId="{5E9C46B2-0F05-477A-AB10-F9E15E8A79D1}" type="presParOf" srcId="{554A1B21-9ADB-4386-8949-B6AB25042968}" destId="{A0777DD0-2B1F-4988-A9BE-A560C95D0891}" srcOrd="0" destOrd="0" presId="urn:microsoft.com/office/officeart/2005/8/layout/orgChart1"/>
    <dgm:cxn modelId="{5A705062-F868-41F7-B05D-918E9ED3EAEC}" type="presParOf" srcId="{554A1B21-9ADB-4386-8949-B6AB25042968}" destId="{A28A6BBE-0316-450C-8080-A9BB23EF3C89}" srcOrd="1" destOrd="0" presId="urn:microsoft.com/office/officeart/2005/8/layout/orgChart1"/>
    <dgm:cxn modelId="{37A14452-2985-4699-99DE-689BED62646A}" type="presParOf" srcId="{830699BF-4DC6-4281-976D-B6AEFB166B08}" destId="{4D3C5444-E88D-4918-82B1-9427B23C195F}" srcOrd="1" destOrd="0" presId="urn:microsoft.com/office/officeart/2005/8/layout/orgChart1"/>
    <dgm:cxn modelId="{D1F6ED48-C693-4095-A468-5C01D0CABE40}" type="presParOf" srcId="{830699BF-4DC6-4281-976D-B6AEFB166B08}" destId="{7E2E9853-FABF-4568-BD66-B51D3E7C46A7}" srcOrd="2" destOrd="0" presId="urn:microsoft.com/office/officeart/2005/8/layout/orgChart1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F3551D-0308-4F3F-A595-207AFBDB4C5E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1393A58-5416-41D7-B100-F709C85E1E7A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Наименование </a:t>
          </a:r>
        </a:p>
        <a:p>
          <a:pPr algn="ctr"/>
          <a:r>
            <a:rPr lang="ru-RU" sz="2400" b="1" dirty="0" smtClean="0"/>
            <a:t>скидок</a:t>
          </a:r>
          <a:endParaRPr lang="ru-RU" sz="2400" b="1" dirty="0"/>
        </a:p>
      </dgm:t>
    </dgm:pt>
    <dgm:pt modelId="{BAF03343-2E2B-4F70-9CDF-31CA8316865B}" type="parTrans" cxnId="{299F6BDE-09B6-4811-8570-4D57B0490E27}">
      <dgm:prSet/>
      <dgm:spPr/>
      <dgm:t>
        <a:bodyPr/>
        <a:lstStyle/>
        <a:p>
          <a:endParaRPr lang="ru-RU"/>
        </a:p>
      </dgm:t>
    </dgm:pt>
    <dgm:pt modelId="{6989638C-CF0C-4213-841F-10427AA9934E}" type="sibTrans" cxnId="{299F6BDE-09B6-4811-8570-4D57B0490E27}">
      <dgm:prSet/>
      <dgm:spPr/>
      <dgm:t>
        <a:bodyPr/>
        <a:lstStyle/>
        <a:p>
          <a:endParaRPr lang="ru-RU"/>
        </a:p>
      </dgm:t>
    </dgm:pt>
    <dgm:pt modelId="{A5C707A5-E0F2-49C4-8DC5-6BB7F6D26CC8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Дети-сироты</a:t>
          </a:r>
          <a:endParaRPr lang="ru-RU" dirty="0">
            <a:solidFill>
              <a:srgbClr val="C00000"/>
            </a:solidFill>
          </a:endParaRPr>
        </a:p>
      </dgm:t>
    </dgm:pt>
    <dgm:pt modelId="{FDC3AB18-C5C4-4CF7-B3A8-D5DD653C7B8F}" type="parTrans" cxnId="{4ACEE576-56EB-4566-B9DA-3C2EE4EEF45D}">
      <dgm:prSet/>
      <dgm:spPr/>
      <dgm:t>
        <a:bodyPr/>
        <a:lstStyle/>
        <a:p>
          <a:endParaRPr lang="ru-RU"/>
        </a:p>
      </dgm:t>
    </dgm:pt>
    <dgm:pt modelId="{DD4874DF-182A-478E-A95A-FFC14BC3875C}" type="sibTrans" cxnId="{4ACEE576-56EB-4566-B9DA-3C2EE4EEF45D}">
      <dgm:prSet/>
      <dgm:spPr/>
      <dgm:t>
        <a:bodyPr/>
        <a:lstStyle/>
        <a:p>
          <a:endParaRPr lang="ru-RU"/>
        </a:p>
      </dgm:t>
    </dgm:pt>
    <dgm:pt modelId="{FCC5B65F-3A62-4CCD-B4F2-C3B72C784879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Дети под опекой</a:t>
          </a:r>
          <a:endParaRPr lang="ru-RU" dirty="0">
            <a:solidFill>
              <a:srgbClr val="C00000"/>
            </a:solidFill>
          </a:endParaRPr>
        </a:p>
      </dgm:t>
    </dgm:pt>
    <dgm:pt modelId="{D237FE77-E73C-423F-ABD9-A40E123D55FE}" type="parTrans" cxnId="{CD4778F1-7E3E-419C-AB96-BD2D7047EE5F}">
      <dgm:prSet/>
      <dgm:spPr/>
      <dgm:t>
        <a:bodyPr/>
        <a:lstStyle/>
        <a:p>
          <a:endParaRPr lang="ru-RU"/>
        </a:p>
      </dgm:t>
    </dgm:pt>
    <dgm:pt modelId="{52019F39-8FC3-41CD-9B99-2918554C216A}" type="sibTrans" cxnId="{CD4778F1-7E3E-419C-AB96-BD2D7047EE5F}">
      <dgm:prSet/>
      <dgm:spPr/>
      <dgm:t>
        <a:bodyPr/>
        <a:lstStyle/>
        <a:p>
          <a:endParaRPr lang="ru-RU"/>
        </a:p>
      </dgm:t>
    </dgm:pt>
    <dgm:pt modelId="{BF10B157-E2CE-422C-8290-3E8EA9928A4C}">
      <dgm:prSet phldrT="[Текст]" custT="1"/>
      <dgm:spPr/>
      <dgm:t>
        <a:bodyPr/>
        <a:lstStyle/>
        <a:p>
          <a:r>
            <a:rPr lang="ru-RU" sz="2400" b="1" dirty="0" err="1" smtClean="0"/>
            <a:t>Бакалавриат</a:t>
          </a:r>
          <a:r>
            <a:rPr lang="ru-RU" sz="2400" b="1" dirty="0" smtClean="0"/>
            <a:t> </a:t>
          </a:r>
          <a:r>
            <a:rPr lang="ru-RU" sz="2000" b="1" dirty="0" smtClean="0"/>
            <a:t>(дневное обучение)</a:t>
          </a:r>
          <a:endParaRPr lang="ru-RU" sz="2000" b="1" dirty="0"/>
        </a:p>
      </dgm:t>
    </dgm:pt>
    <dgm:pt modelId="{9D274106-D073-4B47-B24E-249270502110}" type="parTrans" cxnId="{ACA6F969-DE34-457C-ACC6-02332995AF53}">
      <dgm:prSet/>
      <dgm:spPr/>
      <dgm:t>
        <a:bodyPr/>
        <a:lstStyle/>
        <a:p>
          <a:endParaRPr lang="ru-RU"/>
        </a:p>
      </dgm:t>
    </dgm:pt>
    <dgm:pt modelId="{FF8FBF96-A904-4B76-9BA8-FACC84255862}" type="sibTrans" cxnId="{ACA6F969-DE34-457C-ACC6-02332995AF53}">
      <dgm:prSet/>
      <dgm:spPr/>
      <dgm:t>
        <a:bodyPr/>
        <a:lstStyle/>
        <a:p>
          <a:endParaRPr lang="ru-RU"/>
        </a:p>
      </dgm:t>
    </dgm:pt>
    <dgm:pt modelId="{3623931C-C377-43A9-8CA7-F8BA5ABECC65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50%</a:t>
          </a:r>
          <a:endParaRPr lang="ru-RU" dirty="0">
            <a:solidFill>
              <a:schemeClr val="accent2"/>
            </a:solidFill>
          </a:endParaRPr>
        </a:p>
      </dgm:t>
    </dgm:pt>
    <dgm:pt modelId="{12685AA8-77CD-49CA-B8C5-B9E1F61BD746}" type="parTrans" cxnId="{43B17AC0-81DF-4F5E-A9CE-8BC034FE530A}">
      <dgm:prSet/>
      <dgm:spPr/>
      <dgm:t>
        <a:bodyPr/>
        <a:lstStyle/>
        <a:p>
          <a:endParaRPr lang="ru-RU"/>
        </a:p>
      </dgm:t>
    </dgm:pt>
    <dgm:pt modelId="{91D48468-6F9E-4597-820E-B35B74DAE44D}" type="sibTrans" cxnId="{43B17AC0-81DF-4F5E-A9CE-8BC034FE530A}">
      <dgm:prSet/>
      <dgm:spPr/>
      <dgm:t>
        <a:bodyPr/>
        <a:lstStyle/>
        <a:p>
          <a:endParaRPr lang="ru-RU"/>
        </a:p>
      </dgm:t>
    </dgm:pt>
    <dgm:pt modelId="{BF8AF324-78D6-4B66-BAED-3CF237737A0E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20%</a:t>
          </a:r>
          <a:endParaRPr lang="ru-RU" dirty="0">
            <a:solidFill>
              <a:schemeClr val="accent2"/>
            </a:solidFill>
          </a:endParaRPr>
        </a:p>
      </dgm:t>
    </dgm:pt>
    <dgm:pt modelId="{6BBBC4B2-B56B-4732-BF6C-65EF3B80F0C9}" type="parTrans" cxnId="{C7A947FA-5B15-41FB-A5F3-02AE6E0D1663}">
      <dgm:prSet/>
      <dgm:spPr/>
      <dgm:t>
        <a:bodyPr/>
        <a:lstStyle/>
        <a:p>
          <a:endParaRPr lang="ru-RU"/>
        </a:p>
      </dgm:t>
    </dgm:pt>
    <dgm:pt modelId="{8089166A-44EF-49EB-80D1-4B341BCD3310}" type="sibTrans" cxnId="{C7A947FA-5B15-41FB-A5F3-02AE6E0D1663}">
      <dgm:prSet/>
      <dgm:spPr/>
      <dgm:t>
        <a:bodyPr/>
        <a:lstStyle/>
        <a:p>
          <a:endParaRPr lang="ru-RU"/>
        </a:p>
      </dgm:t>
    </dgm:pt>
    <dgm:pt modelId="{F14691E4-B16F-4F2D-BF16-AF404757BCF7}">
      <dgm:prSet phldrT="[Текст]" custT="1"/>
      <dgm:spPr/>
      <dgm:t>
        <a:bodyPr/>
        <a:lstStyle/>
        <a:p>
          <a:r>
            <a:rPr lang="ru-RU" sz="2400" b="1" dirty="0" smtClean="0"/>
            <a:t>Магистратура</a:t>
          </a:r>
          <a:endParaRPr lang="ru-RU" sz="2400" b="1" dirty="0"/>
        </a:p>
      </dgm:t>
    </dgm:pt>
    <dgm:pt modelId="{E88629E5-701C-40DA-8CB7-ACB7829499AE}" type="parTrans" cxnId="{243C4875-1489-4C3D-8D7B-7278D4FD292B}">
      <dgm:prSet/>
      <dgm:spPr/>
      <dgm:t>
        <a:bodyPr/>
        <a:lstStyle/>
        <a:p>
          <a:endParaRPr lang="ru-RU"/>
        </a:p>
      </dgm:t>
    </dgm:pt>
    <dgm:pt modelId="{D3D4BF89-7EB7-4D92-A79A-184F9E8DAB04}" type="sibTrans" cxnId="{243C4875-1489-4C3D-8D7B-7278D4FD292B}">
      <dgm:prSet/>
      <dgm:spPr/>
      <dgm:t>
        <a:bodyPr/>
        <a:lstStyle/>
        <a:p>
          <a:endParaRPr lang="ru-RU"/>
        </a:p>
      </dgm:t>
    </dgm:pt>
    <dgm:pt modelId="{64BD4A22-EFB4-4D16-9788-AEC5809F7905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---</a:t>
          </a:r>
          <a:endParaRPr lang="ru-RU" dirty="0">
            <a:solidFill>
              <a:schemeClr val="accent2"/>
            </a:solidFill>
          </a:endParaRPr>
        </a:p>
      </dgm:t>
    </dgm:pt>
    <dgm:pt modelId="{DA663367-F158-4A90-9D52-9BAEDAE55C07}" type="parTrans" cxnId="{349F58C6-0B71-4096-B511-CA8473A082DB}">
      <dgm:prSet/>
      <dgm:spPr/>
      <dgm:t>
        <a:bodyPr/>
        <a:lstStyle/>
        <a:p>
          <a:endParaRPr lang="ru-RU"/>
        </a:p>
      </dgm:t>
    </dgm:pt>
    <dgm:pt modelId="{4286D897-6989-40EC-B42A-99148F58FA03}" type="sibTrans" cxnId="{349F58C6-0B71-4096-B511-CA8473A082DB}">
      <dgm:prSet/>
      <dgm:spPr/>
      <dgm:t>
        <a:bodyPr/>
        <a:lstStyle/>
        <a:p>
          <a:endParaRPr lang="ru-RU"/>
        </a:p>
      </dgm:t>
    </dgm:pt>
    <dgm:pt modelId="{AD185196-540F-4DC2-B230-A0FEFB98B8C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---</a:t>
          </a:r>
          <a:endParaRPr lang="ru-RU" dirty="0">
            <a:solidFill>
              <a:schemeClr val="accent2"/>
            </a:solidFill>
          </a:endParaRPr>
        </a:p>
      </dgm:t>
    </dgm:pt>
    <dgm:pt modelId="{B161C8E2-2F99-472D-ADA3-044D3391BB09}" type="parTrans" cxnId="{5CFF5ED3-6FA3-450A-ACE3-95BD01B01C49}">
      <dgm:prSet/>
      <dgm:spPr/>
      <dgm:t>
        <a:bodyPr/>
        <a:lstStyle/>
        <a:p>
          <a:endParaRPr lang="ru-RU"/>
        </a:p>
      </dgm:t>
    </dgm:pt>
    <dgm:pt modelId="{AF8D68E6-8C9A-4C58-8404-C9CCA7D38797}" type="sibTrans" cxnId="{5CFF5ED3-6FA3-450A-ACE3-95BD01B01C49}">
      <dgm:prSet/>
      <dgm:spPr/>
      <dgm:t>
        <a:bodyPr/>
        <a:lstStyle/>
        <a:p>
          <a:endParaRPr lang="ru-RU"/>
        </a:p>
      </dgm:t>
    </dgm:pt>
    <dgm:pt modelId="{C2DEAA18-7724-47F8-A8D4-5D0528C67F90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Дети-инвалиды</a:t>
          </a:r>
          <a:endParaRPr lang="ru-RU" dirty="0">
            <a:solidFill>
              <a:srgbClr val="C00000"/>
            </a:solidFill>
          </a:endParaRPr>
        </a:p>
      </dgm:t>
    </dgm:pt>
    <dgm:pt modelId="{EAD77096-05CB-46ED-B47B-BDB23AAA902E}" type="parTrans" cxnId="{433A993E-9F28-42FB-BBE0-B4B6690F7F69}">
      <dgm:prSet/>
      <dgm:spPr/>
      <dgm:t>
        <a:bodyPr/>
        <a:lstStyle/>
        <a:p>
          <a:endParaRPr lang="ru-RU"/>
        </a:p>
      </dgm:t>
    </dgm:pt>
    <dgm:pt modelId="{B13ADEE7-DD92-4D6B-8AB0-8AB8310CA5D9}" type="sibTrans" cxnId="{433A993E-9F28-42FB-BBE0-B4B6690F7F69}">
      <dgm:prSet/>
      <dgm:spPr/>
      <dgm:t>
        <a:bodyPr/>
        <a:lstStyle/>
        <a:p>
          <a:endParaRPr lang="ru-RU"/>
        </a:p>
      </dgm:t>
    </dgm:pt>
    <dgm:pt modelId="{9BEBC139-DCF3-41E9-B24B-B618E84D5C9D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20%</a:t>
          </a:r>
          <a:endParaRPr lang="ru-RU" dirty="0">
            <a:solidFill>
              <a:schemeClr val="accent2"/>
            </a:solidFill>
          </a:endParaRPr>
        </a:p>
      </dgm:t>
    </dgm:pt>
    <dgm:pt modelId="{391E0EC0-3F15-4955-BED9-31D45A70F6C2}" type="parTrans" cxnId="{5739D4D1-89E6-44B6-8D13-6D12500054E1}">
      <dgm:prSet/>
      <dgm:spPr/>
      <dgm:t>
        <a:bodyPr/>
        <a:lstStyle/>
        <a:p>
          <a:endParaRPr lang="ru-RU"/>
        </a:p>
      </dgm:t>
    </dgm:pt>
    <dgm:pt modelId="{0BF2D4DF-D506-46B3-AE36-15A8C2758618}" type="sibTrans" cxnId="{5739D4D1-89E6-44B6-8D13-6D12500054E1}">
      <dgm:prSet/>
      <dgm:spPr/>
      <dgm:t>
        <a:bodyPr/>
        <a:lstStyle/>
        <a:p>
          <a:endParaRPr lang="ru-RU"/>
        </a:p>
      </dgm:t>
    </dgm:pt>
    <dgm:pt modelId="{66996BA0-A07F-4C48-9FD9-6BCAD75B002A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---</a:t>
          </a:r>
          <a:endParaRPr lang="ru-RU" dirty="0">
            <a:solidFill>
              <a:schemeClr val="accent2"/>
            </a:solidFill>
          </a:endParaRPr>
        </a:p>
      </dgm:t>
    </dgm:pt>
    <dgm:pt modelId="{440483CB-234D-4A48-B65F-2D7315BAAB8B}" type="parTrans" cxnId="{3AE7B1D2-12BB-422E-80E5-189A47E49DE0}">
      <dgm:prSet/>
      <dgm:spPr/>
      <dgm:t>
        <a:bodyPr/>
        <a:lstStyle/>
        <a:p>
          <a:endParaRPr lang="ru-RU"/>
        </a:p>
      </dgm:t>
    </dgm:pt>
    <dgm:pt modelId="{78DA1FAE-F405-4034-B9E5-EB2B5CAF15A2}" type="sibTrans" cxnId="{3AE7B1D2-12BB-422E-80E5-189A47E49DE0}">
      <dgm:prSet/>
      <dgm:spPr/>
      <dgm:t>
        <a:bodyPr/>
        <a:lstStyle/>
        <a:p>
          <a:endParaRPr lang="ru-RU"/>
        </a:p>
      </dgm:t>
    </dgm:pt>
    <dgm:pt modelId="{B8109551-3FEA-4852-B7DA-587DFFFDFF59}">
      <dgm:prSet phldrT="[Текст]"/>
      <dgm:spPr/>
      <dgm:t>
        <a:bodyPr/>
        <a:lstStyle/>
        <a:p>
          <a:pPr algn="l"/>
          <a:endParaRPr lang="ru-RU" dirty="0"/>
        </a:p>
      </dgm:t>
    </dgm:pt>
    <dgm:pt modelId="{E795F273-FBCC-4C6E-9731-34B7D285BA38}" type="parTrans" cxnId="{F7C7327B-54F4-44BE-B26B-9FF88B6F9EE2}">
      <dgm:prSet/>
      <dgm:spPr/>
      <dgm:t>
        <a:bodyPr/>
        <a:lstStyle/>
        <a:p>
          <a:endParaRPr lang="ru-RU"/>
        </a:p>
      </dgm:t>
    </dgm:pt>
    <dgm:pt modelId="{5E064091-F950-4506-B553-7AEDC2D60D6E}" type="sibTrans" cxnId="{F7C7327B-54F4-44BE-B26B-9FF88B6F9EE2}">
      <dgm:prSet/>
      <dgm:spPr/>
      <dgm:t>
        <a:bodyPr/>
        <a:lstStyle/>
        <a:p>
          <a:endParaRPr lang="ru-RU"/>
        </a:p>
      </dgm:t>
    </dgm:pt>
    <dgm:pt modelId="{BF9111E8-9CC0-4991-B8C0-8E4F93A4AB8D}">
      <dgm:prSet phldrT="[Текст]"/>
      <dgm:spPr/>
      <dgm:t>
        <a:bodyPr/>
        <a:lstStyle/>
        <a:p>
          <a:pPr algn="l"/>
          <a:endParaRPr lang="ru-RU" dirty="0"/>
        </a:p>
      </dgm:t>
    </dgm:pt>
    <dgm:pt modelId="{A2FB9FC0-231F-4D28-B5DC-509F1C714F7A}" type="parTrans" cxnId="{B69EA0F6-5E8A-4877-A733-E194323BDDB2}">
      <dgm:prSet/>
      <dgm:spPr/>
      <dgm:t>
        <a:bodyPr/>
        <a:lstStyle/>
        <a:p>
          <a:endParaRPr lang="ru-RU"/>
        </a:p>
      </dgm:t>
    </dgm:pt>
    <dgm:pt modelId="{C22328E4-F4D7-4209-A99E-0600D71DEF49}" type="sibTrans" cxnId="{B69EA0F6-5E8A-4877-A733-E194323BDDB2}">
      <dgm:prSet/>
      <dgm:spPr/>
      <dgm:t>
        <a:bodyPr/>
        <a:lstStyle/>
        <a:p>
          <a:endParaRPr lang="ru-RU"/>
        </a:p>
      </dgm:t>
    </dgm:pt>
    <dgm:pt modelId="{ACDC5E3B-6693-459D-B690-A6D1D6BD391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Дети из неполных семей</a:t>
          </a:r>
          <a:endParaRPr lang="ru-RU" dirty="0">
            <a:solidFill>
              <a:srgbClr val="C00000"/>
            </a:solidFill>
          </a:endParaRPr>
        </a:p>
      </dgm:t>
    </dgm:pt>
    <dgm:pt modelId="{3F5481DA-31A8-4080-A57A-A416BB2D45FF}" type="parTrans" cxnId="{D5B1FD6A-CCA8-44F7-8FE6-047ED271A9CD}">
      <dgm:prSet/>
      <dgm:spPr/>
      <dgm:t>
        <a:bodyPr/>
        <a:lstStyle/>
        <a:p>
          <a:endParaRPr lang="ru-RU"/>
        </a:p>
      </dgm:t>
    </dgm:pt>
    <dgm:pt modelId="{85F4E37B-8553-4D29-866D-B23F902E0C89}" type="sibTrans" cxnId="{D5B1FD6A-CCA8-44F7-8FE6-047ED271A9CD}">
      <dgm:prSet/>
      <dgm:spPr/>
      <dgm:t>
        <a:bodyPr/>
        <a:lstStyle/>
        <a:p>
          <a:endParaRPr lang="ru-RU"/>
        </a:p>
      </dgm:t>
    </dgm:pt>
    <dgm:pt modelId="{45964C50-54A3-492D-987E-C4914C7CCCB5}">
      <dgm:prSet phldrT="[Текст]"/>
      <dgm:spPr/>
      <dgm:t>
        <a:bodyPr/>
        <a:lstStyle/>
        <a:p>
          <a:endParaRPr lang="ru-RU" dirty="0"/>
        </a:p>
      </dgm:t>
    </dgm:pt>
    <dgm:pt modelId="{9E2075D5-40C7-4286-BFAE-A1774794C57A}" type="parTrans" cxnId="{E9A2E971-2AF8-45A1-AE82-6D34C5EEC652}">
      <dgm:prSet/>
      <dgm:spPr/>
      <dgm:t>
        <a:bodyPr/>
        <a:lstStyle/>
        <a:p>
          <a:endParaRPr lang="ru-RU"/>
        </a:p>
      </dgm:t>
    </dgm:pt>
    <dgm:pt modelId="{C53F6D05-E27F-4F87-82F5-829EA246AF64}" type="sibTrans" cxnId="{E9A2E971-2AF8-45A1-AE82-6D34C5EEC652}">
      <dgm:prSet/>
      <dgm:spPr/>
      <dgm:t>
        <a:bodyPr/>
        <a:lstStyle/>
        <a:p>
          <a:endParaRPr lang="ru-RU"/>
        </a:p>
      </dgm:t>
    </dgm:pt>
    <dgm:pt modelId="{348104C7-D596-4A3A-8E62-ECF8598B8044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10%</a:t>
          </a:r>
          <a:endParaRPr lang="ru-RU" dirty="0">
            <a:solidFill>
              <a:schemeClr val="accent2"/>
            </a:solidFill>
          </a:endParaRPr>
        </a:p>
      </dgm:t>
    </dgm:pt>
    <dgm:pt modelId="{86DD49E3-8115-4FC5-86A2-50DA91625DCC}" type="parTrans" cxnId="{B3FA1C9E-7A48-49FE-BB5D-95EE64AE171C}">
      <dgm:prSet/>
      <dgm:spPr/>
      <dgm:t>
        <a:bodyPr/>
        <a:lstStyle/>
        <a:p>
          <a:endParaRPr lang="ru-RU"/>
        </a:p>
      </dgm:t>
    </dgm:pt>
    <dgm:pt modelId="{C45DAE83-45CF-4662-A7B1-866E340267C8}" type="sibTrans" cxnId="{B3FA1C9E-7A48-49FE-BB5D-95EE64AE171C}">
      <dgm:prSet/>
      <dgm:spPr/>
      <dgm:t>
        <a:bodyPr/>
        <a:lstStyle/>
        <a:p>
          <a:endParaRPr lang="ru-RU"/>
        </a:p>
      </dgm:t>
    </dgm:pt>
    <dgm:pt modelId="{C82E7FA8-0884-487B-8BF8-5B446A021021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---</a:t>
          </a:r>
          <a:endParaRPr lang="ru-RU" dirty="0">
            <a:solidFill>
              <a:schemeClr val="accent2"/>
            </a:solidFill>
          </a:endParaRPr>
        </a:p>
      </dgm:t>
    </dgm:pt>
    <dgm:pt modelId="{3B436A70-4912-4F36-B7DD-3C5431382286}" type="parTrans" cxnId="{EBD85D4B-01D4-4825-87F8-F19D00BFCB7B}">
      <dgm:prSet/>
      <dgm:spPr/>
      <dgm:t>
        <a:bodyPr/>
        <a:lstStyle/>
        <a:p>
          <a:endParaRPr lang="ru-RU"/>
        </a:p>
      </dgm:t>
    </dgm:pt>
    <dgm:pt modelId="{902EFC17-3309-4FE4-996B-6EEAEF9607C2}" type="sibTrans" cxnId="{EBD85D4B-01D4-4825-87F8-F19D00BFCB7B}">
      <dgm:prSet/>
      <dgm:spPr/>
      <dgm:t>
        <a:bodyPr/>
        <a:lstStyle/>
        <a:p>
          <a:endParaRPr lang="ru-RU"/>
        </a:p>
      </dgm:t>
    </dgm:pt>
    <dgm:pt modelId="{E629CBF5-141A-4EC5-9C28-7CCF576C18F7}">
      <dgm:prSet phldrT="[Текст]"/>
      <dgm:spPr/>
      <dgm:t>
        <a:bodyPr/>
        <a:lstStyle/>
        <a:p>
          <a:pPr algn="l"/>
          <a:endParaRPr lang="ru-RU" dirty="0"/>
        </a:p>
      </dgm:t>
    </dgm:pt>
    <dgm:pt modelId="{736E3979-EDF7-4DAC-BB31-9A3020092F90}" type="parTrans" cxnId="{43693688-EBD6-4638-9D28-E1767777F6D6}">
      <dgm:prSet/>
      <dgm:spPr/>
      <dgm:t>
        <a:bodyPr/>
        <a:lstStyle/>
        <a:p>
          <a:endParaRPr lang="ru-RU"/>
        </a:p>
      </dgm:t>
    </dgm:pt>
    <dgm:pt modelId="{832AD69C-4AD7-4532-9C30-6EE928621A7E}" type="sibTrans" cxnId="{43693688-EBD6-4638-9D28-E1767777F6D6}">
      <dgm:prSet/>
      <dgm:spPr/>
      <dgm:t>
        <a:bodyPr/>
        <a:lstStyle/>
        <a:p>
          <a:endParaRPr lang="ru-RU"/>
        </a:p>
      </dgm:t>
    </dgm:pt>
    <dgm:pt modelId="{40FE1175-7220-4FD9-98CD-A9AA4151F7EF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4 и более детей</a:t>
          </a:r>
          <a:endParaRPr lang="ru-RU" dirty="0">
            <a:solidFill>
              <a:srgbClr val="C00000"/>
            </a:solidFill>
          </a:endParaRPr>
        </a:p>
      </dgm:t>
    </dgm:pt>
    <dgm:pt modelId="{D6455FC5-8F77-4E93-AD9F-CA4024E4A4F8}" type="parTrans" cxnId="{2C97F89E-19E3-42D3-A2A3-985AD66B23F7}">
      <dgm:prSet/>
      <dgm:spPr/>
      <dgm:t>
        <a:bodyPr/>
        <a:lstStyle/>
        <a:p>
          <a:endParaRPr lang="ru-RU"/>
        </a:p>
      </dgm:t>
    </dgm:pt>
    <dgm:pt modelId="{90A74C26-3C86-49A3-A0C5-526FE5139879}" type="sibTrans" cxnId="{2C97F89E-19E3-42D3-A2A3-985AD66B23F7}">
      <dgm:prSet/>
      <dgm:spPr/>
      <dgm:t>
        <a:bodyPr/>
        <a:lstStyle/>
        <a:p>
          <a:endParaRPr lang="ru-RU"/>
        </a:p>
      </dgm:t>
    </dgm:pt>
    <dgm:pt modelId="{0B61B3E9-A83A-4320-85E6-E3EF366B73AE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15%</a:t>
          </a:r>
          <a:endParaRPr lang="ru-RU" dirty="0">
            <a:solidFill>
              <a:schemeClr val="accent2"/>
            </a:solidFill>
          </a:endParaRPr>
        </a:p>
      </dgm:t>
    </dgm:pt>
    <dgm:pt modelId="{812D3A1B-FDD6-4EDA-809B-17298B5E3AE4}" type="parTrans" cxnId="{12A7A929-4A0A-4F8E-BEC0-685E3A5BA239}">
      <dgm:prSet/>
      <dgm:spPr/>
      <dgm:t>
        <a:bodyPr/>
        <a:lstStyle/>
        <a:p>
          <a:endParaRPr lang="ru-RU"/>
        </a:p>
      </dgm:t>
    </dgm:pt>
    <dgm:pt modelId="{57BC9E7F-08F0-41C8-A9AB-4672B825387A}" type="sibTrans" cxnId="{12A7A929-4A0A-4F8E-BEC0-685E3A5BA239}">
      <dgm:prSet/>
      <dgm:spPr/>
      <dgm:t>
        <a:bodyPr/>
        <a:lstStyle/>
        <a:p>
          <a:endParaRPr lang="ru-RU"/>
        </a:p>
      </dgm:t>
    </dgm:pt>
    <dgm:pt modelId="{0E191B03-94C1-4DAA-9325-5A0709D56478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accent2"/>
              </a:solidFill>
            </a:rPr>
            <a:t>15%</a:t>
          </a:r>
          <a:endParaRPr lang="ru-RU" dirty="0">
            <a:solidFill>
              <a:schemeClr val="accent2"/>
            </a:solidFill>
          </a:endParaRPr>
        </a:p>
      </dgm:t>
    </dgm:pt>
    <dgm:pt modelId="{F21163BF-0D25-41B4-9ED1-B7AF159F7C14}" type="parTrans" cxnId="{B5D536D2-6650-42F7-BCC0-CD7EF024A24C}">
      <dgm:prSet/>
      <dgm:spPr/>
      <dgm:t>
        <a:bodyPr/>
        <a:lstStyle/>
        <a:p>
          <a:endParaRPr lang="ru-RU"/>
        </a:p>
      </dgm:t>
    </dgm:pt>
    <dgm:pt modelId="{B0113AFB-6D3A-42A4-B4D8-554CD785A683}" type="sibTrans" cxnId="{B5D536D2-6650-42F7-BCC0-CD7EF024A24C}">
      <dgm:prSet/>
      <dgm:spPr/>
      <dgm:t>
        <a:bodyPr/>
        <a:lstStyle/>
        <a:p>
          <a:endParaRPr lang="ru-RU"/>
        </a:p>
      </dgm:t>
    </dgm:pt>
    <dgm:pt modelId="{6DF680B5-5FA7-4CA0-8D81-BD1D889417F3}">
      <dgm:prSet phldrT="[Текст]"/>
      <dgm:spPr/>
      <dgm:t>
        <a:bodyPr/>
        <a:lstStyle/>
        <a:p>
          <a:pPr algn="ctr"/>
          <a:endParaRPr lang="ru-RU" dirty="0">
            <a:solidFill>
              <a:schemeClr val="accent2"/>
            </a:solidFill>
          </a:endParaRPr>
        </a:p>
      </dgm:t>
    </dgm:pt>
    <dgm:pt modelId="{6BE0C74E-7DEA-4725-BB58-BB11E41293C5}" type="parTrans" cxnId="{68CE6E01-34AA-4AE4-8C61-9412E31B7438}">
      <dgm:prSet/>
      <dgm:spPr/>
      <dgm:t>
        <a:bodyPr/>
        <a:lstStyle/>
        <a:p>
          <a:endParaRPr lang="ru-RU"/>
        </a:p>
      </dgm:t>
    </dgm:pt>
    <dgm:pt modelId="{5FDF7111-E999-4FD2-AEF9-5405349AF59C}" type="sibTrans" cxnId="{68CE6E01-34AA-4AE4-8C61-9412E31B7438}">
      <dgm:prSet/>
      <dgm:spPr/>
      <dgm:t>
        <a:bodyPr/>
        <a:lstStyle/>
        <a:p>
          <a:endParaRPr lang="ru-RU"/>
        </a:p>
      </dgm:t>
    </dgm:pt>
    <dgm:pt modelId="{05116E50-E169-4B93-B036-1E6AD06B0C6A}">
      <dgm:prSet phldrT="[Текст]"/>
      <dgm:spPr/>
      <dgm:t>
        <a:bodyPr/>
        <a:lstStyle/>
        <a:p>
          <a:pPr algn="ctr"/>
          <a:endParaRPr lang="ru-RU" dirty="0">
            <a:solidFill>
              <a:schemeClr val="accent2"/>
            </a:solidFill>
          </a:endParaRPr>
        </a:p>
      </dgm:t>
    </dgm:pt>
    <dgm:pt modelId="{DB33551F-9710-4E93-A946-4AE3083F02E4}" type="parTrans" cxnId="{7D28F186-D476-4DEA-9161-00A8C07E463B}">
      <dgm:prSet/>
      <dgm:spPr/>
      <dgm:t>
        <a:bodyPr/>
        <a:lstStyle/>
        <a:p>
          <a:endParaRPr lang="ru-RU"/>
        </a:p>
      </dgm:t>
    </dgm:pt>
    <dgm:pt modelId="{6D461D2A-151A-4EA5-AF9F-6DEB4C2D53A0}" type="sibTrans" cxnId="{7D28F186-D476-4DEA-9161-00A8C07E463B}">
      <dgm:prSet/>
      <dgm:spPr/>
      <dgm:t>
        <a:bodyPr/>
        <a:lstStyle/>
        <a:p>
          <a:endParaRPr lang="ru-RU"/>
        </a:p>
      </dgm:t>
    </dgm:pt>
    <dgm:pt modelId="{A170D7C8-7FFC-41B5-9907-2881E1D495B3}" type="pres">
      <dgm:prSet presAssocID="{24F3551D-0308-4F3F-A595-207AFBDB4C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CF237F-062B-4919-8151-47A3FBA73F33}" type="pres">
      <dgm:prSet presAssocID="{41393A58-5416-41D7-B100-F709C85E1E7A}" presName="composite" presStyleCnt="0"/>
      <dgm:spPr/>
    </dgm:pt>
    <dgm:pt modelId="{504E829B-55B9-4F2F-9E7E-4CF7D752151E}" type="pres">
      <dgm:prSet presAssocID="{41393A58-5416-41D7-B100-F709C85E1E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87AEE-D9BA-4998-B87C-3F7AE4C036BD}" type="pres">
      <dgm:prSet presAssocID="{41393A58-5416-41D7-B100-F709C85E1E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6334F-00E9-42AD-960B-DC47C3F66A72}" type="pres">
      <dgm:prSet presAssocID="{6989638C-CF0C-4213-841F-10427AA9934E}" presName="space" presStyleCnt="0"/>
      <dgm:spPr/>
    </dgm:pt>
    <dgm:pt modelId="{5ABD9C3E-BA2C-47AE-99EC-4F19608719E1}" type="pres">
      <dgm:prSet presAssocID="{BF10B157-E2CE-422C-8290-3E8EA9928A4C}" presName="composite" presStyleCnt="0"/>
      <dgm:spPr/>
    </dgm:pt>
    <dgm:pt modelId="{CB2DA30A-F2B9-4340-A5DC-C749D58BB0F9}" type="pres">
      <dgm:prSet presAssocID="{BF10B157-E2CE-422C-8290-3E8EA9928A4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3183A-CB82-4472-8EF0-56A7A31B19CE}" type="pres">
      <dgm:prSet presAssocID="{BF10B157-E2CE-422C-8290-3E8EA9928A4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A3985-4598-4D35-8C35-F67DF41D7C8F}" type="pres">
      <dgm:prSet presAssocID="{FF8FBF96-A904-4B76-9BA8-FACC84255862}" presName="space" presStyleCnt="0"/>
      <dgm:spPr/>
    </dgm:pt>
    <dgm:pt modelId="{EAFF98BE-6138-4422-AE0E-FFAFA3F4CB95}" type="pres">
      <dgm:prSet presAssocID="{F14691E4-B16F-4F2D-BF16-AF404757BCF7}" presName="composite" presStyleCnt="0"/>
      <dgm:spPr/>
    </dgm:pt>
    <dgm:pt modelId="{E0433E31-1D0B-43B7-83D9-B107B2E30D9C}" type="pres">
      <dgm:prSet presAssocID="{F14691E4-B16F-4F2D-BF16-AF404757BCF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FD673-F793-4C7F-A92D-42BBFA656816}" type="pres">
      <dgm:prSet presAssocID="{F14691E4-B16F-4F2D-BF16-AF404757BCF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9F58C6-0B71-4096-B511-CA8473A082DB}" srcId="{F14691E4-B16F-4F2D-BF16-AF404757BCF7}" destId="{64BD4A22-EFB4-4D16-9788-AEC5809F7905}" srcOrd="0" destOrd="0" parTransId="{DA663367-F158-4A90-9D52-9BAEDAE55C07}" sibTransId="{4286D897-6989-40EC-B42A-99148F58FA03}"/>
    <dgm:cxn modelId="{2C21C46A-DF04-4011-BCF7-541894A88CCD}" type="presOf" srcId="{BF10B157-E2CE-422C-8290-3E8EA9928A4C}" destId="{CB2DA30A-F2B9-4340-A5DC-C749D58BB0F9}" srcOrd="0" destOrd="0" presId="urn:microsoft.com/office/officeart/2005/8/layout/hList1"/>
    <dgm:cxn modelId="{3AE7B1D2-12BB-422E-80E5-189A47E49DE0}" srcId="{F14691E4-B16F-4F2D-BF16-AF404757BCF7}" destId="{66996BA0-A07F-4C48-9FD9-6BCAD75B002A}" srcOrd="2" destOrd="0" parTransId="{440483CB-234D-4A48-B65F-2D7315BAAB8B}" sibTransId="{78DA1FAE-F405-4034-B9E5-EB2B5CAF15A2}"/>
    <dgm:cxn modelId="{ED5EAB48-8F6D-463E-91A3-802B416A32B6}" type="presOf" srcId="{0E191B03-94C1-4DAA-9325-5A0709D56478}" destId="{FB8FD673-F793-4C7F-A92D-42BBFA656816}" srcOrd="0" destOrd="5" presId="urn:microsoft.com/office/officeart/2005/8/layout/hList1"/>
    <dgm:cxn modelId="{C7A947FA-5B15-41FB-A5F3-02AE6E0D1663}" srcId="{BF10B157-E2CE-422C-8290-3E8EA9928A4C}" destId="{BF8AF324-78D6-4B66-BAED-3CF237737A0E}" srcOrd="1" destOrd="0" parTransId="{6BBBC4B2-B56B-4732-BF6C-65EF3B80F0C9}" sibTransId="{8089166A-44EF-49EB-80D1-4B341BCD3310}"/>
    <dgm:cxn modelId="{4ACEE576-56EB-4566-B9DA-3C2EE4EEF45D}" srcId="{41393A58-5416-41D7-B100-F709C85E1E7A}" destId="{A5C707A5-E0F2-49C4-8DC5-6BB7F6D26CC8}" srcOrd="0" destOrd="0" parTransId="{FDC3AB18-C5C4-4CF7-B3A8-D5DD653C7B8F}" sibTransId="{DD4874DF-182A-478E-A95A-FFC14BC3875C}"/>
    <dgm:cxn modelId="{658C8960-F3F6-4C9E-B086-AD686A4A1FAD}" type="presOf" srcId="{F14691E4-B16F-4F2D-BF16-AF404757BCF7}" destId="{E0433E31-1D0B-43B7-83D9-B107B2E30D9C}" srcOrd="0" destOrd="0" presId="urn:microsoft.com/office/officeart/2005/8/layout/hList1"/>
    <dgm:cxn modelId="{5C81DDB6-EFE8-4F5F-B4C3-B942246EADDB}" type="presOf" srcId="{45964C50-54A3-492D-987E-C4914C7CCCB5}" destId="{37F87AEE-D9BA-4998-B87C-3F7AE4C036BD}" srcOrd="0" destOrd="5" presId="urn:microsoft.com/office/officeart/2005/8/layout/hList1"/>
    <dgm:cxn modelId="{7817DA81-7C89-4770-91C6-DD922E0539D6}" type="presOf" srcId="{AD185196-540F-4DC2-B230-A0FEFB98B8C0}" destId="{FB8FD673-F793-4C7F-A92D-42BBFA656816}" srcOrd="0" destOrd="1" presId="urn:microsoft.com/office/officeart/2005/8/layout/hList1"/>
    <dgm:cxn modelId="{43693688-EBD6-4638-9D28-E1767777F6D6}" srcId="{F14691E4-B16F-4F2D-BF16-AF404757BCF7}" destId="{E629CBF5-141A-4EC5-9C28-7CCF576C18F7}" srcOrd="6" destOrd="0" parTransId="{736E3979-EDF7-4DAC-BB31-9A3020092F90}" sibTransId="{832AD69C-4AD7-4532-9C30-6EE928621A7E}"/>
    <dgm:cxn modelId="{914177FA-43AF-478D-8942-C0BC658F2286}" type="presOf" srcId="{E629CBF5-141A-4EC5-9C28-7CCF576C18F7}" destId="{FB8FD673-F793-4C7F-A92D-42BBFA656816}" srcOrd="0" destOrd="6" presId="urn:microsoft.com/office/officeart/2005/8/layout/hList1"/>
    <dgm:cxn modelId="{B3FA1C9E-7A48-49FE-BB5D-95EE64AE171C}" srcId="{BF10B157-E2CE-422C-8290-3E8EA9928A4C}" destId="{348104C7-D596-4A3A-8E62-ECF8598B8044}" srcOrd="3" destOrd="0" parTransId="{86DD49E3-8115-4FC5-86A2-50DA91625DCC}" sibTransId="{C45DAE83-45CF-4662-A7B1-866E340267C8}"/>
    <dgm:cxn modelId="{7D28F186-D476-4DEA-9161-00A8C07E463B}" srcId="{F14691E4-B16F-4F2D-BF16-AF404757BCF7}" destId="{05116E50-E169-4B93-B036-1E6AD06B0C6A}" srcOrd="4" destOrd="0" parTransId="{DB33551F-9710-4E93-A946-4AE3083F02E4}" sibTransId="{6D461D2A-151A-4EA5-AF9F-6DEB4C2D53A0}"/>
    <dgm:cxn modelId="{E5F2711C-EC72-4B37-8041-AA85245269DE}" type="presOf" srcId="{BF8AF324-78D6-4B66-BAED-3CF237737A0E}" destId="{00C3183A-CB82-4472-8EF0-56A7A31B19CE}" srcOrd="0" destOrd="1" presId="urn:microsoft.com/office/officeart/2005/8/layout/hList1"/>
    <dgm:cxn modelId="{B5D536D2-6650-42F7-BCC0-CD7EF024A24C}" srcId="{F14691E4-B16F-4F2D-BF16-AF404757BCF7}" destId="{0E191B03-94C1-4DAA-9325-5A0709D56478}" srcOrd="5" destOrd="0" parTransId="{F21163BF-0D25-41B4-9ED1-B7AF159F7C14}" sibTransId="{B0113AFB-6D3A-42A4-B4D8-554CD785A683}"/>
    <dgm:cxn modelId="{299F6BDE-09B6-4811-8570-4D57B0490E27}" srcId="{24F3551D-0308-4F3F-A595-207AFBDB4C5E}" destId="{41393A58-5416-41D7-B100-F709C85E1E7A}" srcOrd="0" destOrd="0" parTransId="{BAF03343-2E2B-4F70-9CDF-31CA8316865B}" sibTransId="{6989638C-CF0C-4213-841F-10427AA9934E}"/>
    <dgm:cxn modelId="{5A9A08F5-58B3-44C4-B5EF-28CBEBE22B40}" type="presOf" srcId="{C82E7FA8-0884-487B-8BF8-5B446A021021}" destId="{FB8FD673-F793-4C7F-A92D-42BBFA656816}" srcOrd="0" destOrd="3" presId="urn:microsoft.com/office/officeart/2005/8/layout/hList1"/>
    <dgm:cxn modelId="{43B17AC0-81DF-4F5E-A9CE-8BC034FE530A}" srcId="{BF10B157-E2CE-422C-8290-3E8EA9928A4C}" destId="{3623931C-C377-43A9-8CA7-F8BA5ABECC65}" srcOrd="0" destOrd="0" parTransId="{12685AA8-77CD-49CA-B8C5-B9E1F61BD746}" sibTransId="{91D48468-6F9E-4597-820E-B35B74DAE44D}"/>
    <dgm:cxn modelId="{D84CCE81-D1FA-4C4F-BC56-B79D578FC9EF}" type="presOf" srcId="{05116E50-E169-4B93-B036-1E6AD06B0C6A}" destId="{FB8FD673-F793-4C7F-A92D-42BBFA656816}" srcOrd="0" destOrd="4" presId="urn:microsoft.com/office/officeart/2005/8/layout/hList1"/>
    <dgm:cxn modelId="{CEF0C127-14DD-461E-8723-D0EDB263C73D}" type="presOf" srcId="{3623931C-C377-43A9-8CA7-F8BA5ABECC65}" destId="{00C3183A-CB82-4472-8EF0-56A7A31B19CE}" srcOrd="0" destOrd="0" presId="urn:microsoft.com/office/officeart/2005/8/layout/hList1"/>
    <dgm:cxn modelId="{CDB8EE9D-6248-4D11-A891-CF0EE653BC87}" type="presOf" srcId="{C2DEAA18-7724-47F8-A8D4-5D0528C67F90}" destId="{37F87AEE-D9BA-4998-B87C-3F7AE4C036BD}" srcOrd="0" destOrd="2" presId="urn:microsoft.com/office/officeart/2005/8/layout/hList1"/>
    <dgm:cxn modelId="{E9A2E971-2AF8-45A1-AE82-6D34C5EEC652}" srcId="{41393A58-5416-41D7-B100-F709C85E1E7A}" destId="{45964C50-54A3-492D-987E-C4914C7CCCB5}" srcOrd="5" destOrd="0" parTransId="{9E2075D5-40C7-4286-BFAE-A1774794C57A}" sibTransId="{C53F6D05-E27F-4F87-82F5-829EA246AF64}"/>
    <dgm:cxn modelId="{5739D4D1-89E6-44B6-8D13-6D12500054E1}" srcId="{BF10B157-E2CE-422C-8290-3E8EA9928A4C}" destId="{9BEBC139-DCF3-41E9-B24B-B618E84D5C9D}" srcOrd="2" destOrd="0" parTransId="{391E0EC0-3F15-4955-BED9-31D45A70F6C2}" sibTransId="{0BF2D4DF-D506-46B3-AE36-15A8C2758618}"/>
    <dgm:cxn modelId="{88925A56-458D-4008-859C-DFA56783C9D8}" type="presOf" srcId="{B8109551-3FEA-4852-B7DA-587DFFFDFF59}" destId="{FB8FD673-F793-4C7F-A92D-42BBFA656816}" srcOrd="0" destOrd="7" presId="urn:microsoft.com/office/officeart/2005/8/layout/hList1"/>
    <dgm:cxn modelId="{A33AD516-AB1C-4C67-B26F-116D59DBC9B7}" type="presOf" srcId="{0B61B3E9-A83A-4320-85E6-E3EF366B73AE}" destId="{00C3183A-CB82-4472-8EF0-56A7A31B19CE}" srcOrd="0" destOrd="5" presId="urn:microsoft.com/office/officeart/2005/8/layout/hList1"/>
    <dgm:cxn modelId="{243C4875-1489-4C3D-8D7B-7278D4FD292B}" srcId="{24F3551D-0308-4F3F-A595-207AFBDB4C5E}" destId="{F14691E4-B16F-4F2D-BF16-AF404757BCF7}" srcOrd="2" destOrd="0" parTransId="{E88629E5-701C-40DA-8CB7-ACB7829499AE}" sibTransId="{D3D4BF89-7EB7-4D92-A79A-184F9E8DAB04}"/>
    <dgm:cxn modelId="{B69EA0F6-5E8A-4877-A733-E194323BDDB2}" srcId="{BF10B157-E2CE-422C-8290-3E8EA9928A4C}" destId="{BF9111E8-9CC0-4991-B8C0-8E4F93A4AB8D}" srcOrd="6" destOrd="0" parTransId="{A2FB9FC0-231F-4D28-B5DC-509F1C714F7A}" sibTransId="{C22328E4-F4D7-4209-A99E-0600D71DEF49}"/>
    <dgm:cxn modelId="{2C97F89E-19E3-42D3-A2A3-985AD66B23F7}" srcId="{41393A58-5416-41D7-B100-F709C85E1E7A}" destId="{40FE1175-7220-4FD9-98CD-A9AA4151F7EF}" srcOrd="4" destOrd="0" parTransId="{D6455FC5-8F77-4E93-AD9F-CA4024E4A4F8}" sibTransId="{90A74C26-3C86-49A3-A0C5-526FE5139879}"/>
    <dgm:cxn modelId="{69666596-BB9D-4EC7-9629-C4E3EA5DB5C5}" type="presOf" srcId="{64BD4A22-EFB4-4D16-9788-AEC5809F7905}" destId="{FB8FD673-F793-4C7F-A92D-42BBFA656816}" srcOrd="0" destOrd="0" presId="urn:microsoft.com/office/officeart/2005/8/layout/hList1"/>
    <dgm:cxn modelId="{EBD85D4B-01D4-4825-87F8-F19D00BFCB7B}" srcId="{F14691E4-B16F-4F2D-BF16-AF404757BCF7}" destId="{C82E7FA8-0884-487B-8BF8-5B446A021021}" srcOrd="3" destOrd="0" parTransId="{3B436A70-4912-4F36-B7DD-3C5431382286}" sibTransId="{902EFC17-3309-4FE4-996B-6EEAEF9607C2}"/>
    <dgm:cxn modelId="{68CE6E01-34AA-4AE4-8C61-9412E31B7438}" srcId="{BF10B157-E2CE-422C-8290-3E8EA9928A4C}" destId="{6DF680B5-5FA7-4CA0-8D81-BD1D889417F3}" srcOrd="4" destOrd="0" parTransId="{6BE0C74E-7DEA-4725-BB58-BB11E41293C5}" sibTransId="{5FDF7111-E999-4FD2-AEF9-5405349AF59C}"/>
    <dgm:cxn modelId="{1ED79B61-3E11-428D-91D7-DD905BE26C6C}" type="presOf" srcId="{24F3551D-0308-4F3F-A595-207AFBDB4C5E}" destId="{A170D7C8-7FFC-41B5-9907-2881E1D495B3}" srcOrd="0" destOrd="0" presId="urn:microsoft.com/office/officeart/2005/8/layout/hList1"/>
    <dgm:cxn modelId="{0CEA550F-E04C-4E75-AAD7-612E6452CE56}" type="presOf" srcId="{348104C7-D596-4A3A-8E62-ECF8598B8044}" destId="{00C3183A-CB82-4472-8EF0-56A7A31B19CE}" srcOrd="0" destOrd="3" presId="urn:microsoft.com/office/officeart/2005/8/layout/hList1"/>
    <dgm:cxn modelId="{ACA6F969-DE34-457C-ACC6-02332995AF53}" srcId="{24F3551D-0308-4F3F-A595-207AFBDB4C5E}" destId="{BF10B157-E2CE-422C-8290-3E8EA9928A4C}" srcOrd="1" destOrd="0" parTransId="{9D274106-D073-4B47-B24E-249270502110}" sibTransId="{FF8FBF96-A904-4B76-9BA8-FACC84255862}"/>
    <dgm:cxn modelId="{726043CC-64AD-4724-8CE7-78C58CD21346}" type="presOf" srcId="{BF9111E8-9CC0-4991-B8C0-8E4F93A4AB8D}" destId="{00C3183A-CB82-4472-8EF0-56A7A31B19CE}" srcOrd="0" destOrd="6" presId="urn:microsoft.com/office/officeart/2005/8/layout/hList1"/>
    <dgm:cxn modelId="{E6D78E56-B749-4644-A7D0-C6ADA595FD53}" type="presOf" srcId="{ACDC5E3B-6693-459D-B690-A6D1D6BD3915}" destId="{37F87AEE-D9BA-4998-B87C-3F7AE4C036BD}" srcOrd="0" destOrd="3" presId="urn:microsoft.com/office/officeart/2005/8/layout/hList1"/>
    <dgm:cxn modelId="{018FD63E-52FC-4E9D-B5C4-D25CB8276C04}" type="presOf" srcId="{9BEBC139-DCF3-41E9-B24B-B618E84D5C9D}" destId="{00C3183A-CB82-4472-8EF0-56A7A31B19CE}" srcOrd="0" destOrd="2" presId="urn:microsoft.com/office/officeart/2005/8/layout/hList1"/>
    <dgm:cxn modelId="{4458D76E-7945-4A1D-82D2-5B5E91164143}" type="presOf" srcId="{41393A58-5416-41D7-B100-F709C85E1E7A}" destId="{504E829B-55B9-4F2F-9E7E-4CF7D752151E}" srcOrd="0" destOrd="0" presId="urn:microsoft.com/office/officeart/2005/8/layout/hList1"/>
    <dgm:cxn modelId="{F7C7327B-54F4-44BE-B26B-9FF88B6F9EE2}" srcId="{F14691E4-B16F-4F2D-BF16-AF404757BCF7}" destId="{B8109551-3FEA-4852-B7DA-587DFFFDFF59}" srcOrd="7" destOrd="0" parTransId="{E795F273-FBCC-4C6E-9731-34B7D285BA38}" sibTransId="{5E064091-F950-4506-B553-7AEDC2D60D6E}"/>
    <dgm:cxn modelId="{CD4778F1-7E3E-419C-AB96-BD2D7047EE5F}" srcId="{41393A58-5416-41D7-B100-F709C85E1E7A}" destId="{FCC5B65F-3A62-4CCD-B4F2-C3B72C784879}" srcOrd="1" destOrd="0" parTransId="{D237FE77-E73C-423F-ABD9-A40E123D55FE}" sibTransId="{52019F39-8FC3-41CD-9B99-2918554C216A}"/>
    <dgm:cxn modelId="{D611E1FD-DF58-4941-9C86-70ACB963C4E7}" type="presOf" srcId="{66996BA0-A07F-4C48-9FD9-6BCAD75B002A}" destId="{FB8FD673-F793-4C7F-A92D-42BBFA656816}" srcOrd="0" destOrd="2" presId="urn:microsoft.com/office/officeart/2005/8/layout/hList1"/>
    <dgm:cxn modelId="{AEF3CB4D-8C37-4677-BAE0-BFB2C7435CC5}" type="presOf" srcId="{6DF680B5-5FA7-4CA0-8D81-BD1D889417F3}" destId="{00C3183A-CB82-4472-8EF0-56A7A31B19CE}" srcOrd="0" destOrd="4" presId="urn:microsoft.com/office/officeart/2005/8/layout/hList1"/>
    <dgm:cxn modelId="{5CFF5ED3-6FA3-450A-ACE3-95BD01B01C49}" srcId="{F14691E4-B16F-4F2D-BF16-AF404757BCF7}" destId="{AD185196-540F-4DC2-B230-A0FEFB98B8C0}" srcOrd="1" destOrd="0" parTransId="{B161C8E2-2F99-472D-ADA3-044D3391BB09}" sibTransId="{AF8D68E6-8C9A-4C58-8404-C9CCA7D38797}"/>
    <dgm:cxn modelId="{12A7A929-4A0A-4F8E-BEC0-685E3A5BA239}" srcId="{BF10B157-E2CE-422C-8290-3E8EA9928A4C}" destId="{0B61B3E9-A83A-4320-85E6-E3EF366B73AE}" srcOrd="5" destOrd="0" parTransId="{812D3A1B-FDD6-4EDA-809B-17298B5E3AE4}" sibTransId="{57BC9E7F-08F0-41C8-A9AB-4672B825387A}"/>
    <dgm:cxn modelId="{433A993E-9F28-42FB-BBE0-B4B6690F7F69}" srcId="{41393A58-5416-41D7-B100-F709C85E1E7A}" destId="{C2DEAA18-7724-47F8-A8D4-5D0528C67F90}" srcOrd="2" destOrd="0" parTransId="{EAD77096-05CB-46ED-B47B-BDB23AAA902E}" sibTransId="{B13ADEE7-DD92-4D6B-8AB0-8AB8310CA5D9}"/>
    <dgm:cxn modelId="{C1EA177F-E7A2-4CE8-B293-B09488512EB0}" type="presOf" srcId="{FCC5B65F-3A62-4CCD-B4F2-C3B72C784879}" destId="{37F87AEE-D9BA-4998-B87C-3F7AE4C036BD}" srcOrd="0" destOrd="1" presId="urn:microsoft.com/office/officeart/2005/8/layout/hList1"/>
    <dgm:cxn modelId="{D5B1FD6A-CCA8-44F7-8FE6-047ED271A9CD}" srcId="{41393A58-5416-41D7-B100-F709C85E1E7A}" destId="{ACDC5E3B-6693-459D-B690-A6D1D6BD3915}" srcOrd="3" destOrd="0" parTransId="{3F5481DA-31A8-4080-A57A-A416BB2D45FF}" sibTransId="{85F4E37B-8553-4D29-866D-B23F902E0C89}"/>
    <dgm:cxn modelId="{9DAB568B-97D6-4EA4-BBBE-6D41C0C47CA7}" type="presOf" srcId="{A5C707A5-E0F2-49C4-8DC5-6BB7F6D26CC8}" destId="{37F87AEE-D9BA-4998-B87C-3F7AE4C036BD}" srcOrd="0" destOrd="0" presId="urn:microsoft.com/office/officeart/2005/8/layout/hList1"/>
    <dgm:cxn modelId="{5E5531C5-3358-4BB8-95AB-96B523283561}" type="presOf" srcId="{40FE1175-7220-4FD9-98CD-A9AA4151F7EF}" destId="{37F87AEE-D9BA-4998-B87C-3F7AE4C036BD}" srcOrd="0" destOrd="4" presId="urn:microsoft.com/office/officeart/2005/8/layout/hList1"/>
    <dgm:cxn modelId="{1395C617-1D6A-4088-8BB9-D68AD42075B0}" type="presParOf" srcId="{A170D7C8-7FFC-41B5-9907-2881E1D495B3}" destId="{CCCF237F-062B-4919-8151-47A3FBA73F33}" srcOrd="0" destOrd="0" presId="urn:microsoft.com/office/officeart/2005/8/layout/hList1"/>
    <dgm:cxn modelId="{76F2E483-F798-4552-AD88-2C78F8306429}" type="presParOf" srcId="{CCCF237F-062B-4919-8151-47A3FBA73F33}" destId="{504E829B-55B9-4F2F-9E7E-4CF7D752151E}" srcOrd="0" destOrd="0" presId="urn:microsoft.com/office/officeart/2005/8/layout/hList1"/>
    <dgm:cxn modelId="{56398C61-14A7-4850-AD77-365A8D4D9B39}" type="presParOf" srcId="{CCCF237F-062B-4919-8151-47A3FBA73F33}" destId="{37F87AEE-D9BA-4998-B87C-3F7AE4C036BD}" srcOrd="1" destOrd="0" presId="urn:microsoft.com/office/officeart/2005/8/layout/hList1"/>
    <dgm:cxn modelId="{87362777-9A4B-4C55-82AA-AFEF939D1852}" type="presParOf" srcId="{A170D7C8-7FFC-41B5-9907-2881E1D495B3}" destId="{D0B6334F-00E9-42AD-960B-DC47C3F66A72}" srcOrd="1" destOrd="0" presId="urn:microsoft.com/office/officeart/2005/8/layout/hList1"/>
    <dgm:cxn modelId="{69BD5D52-F3E9-4277-8D9B-9B5D8581D1E6}" type="presParOf" srcId="{A170D7C8-7FFC-41B5-9907-2881E1D495B3}" destId="{5ABD9C3E-BA2C-47AE-99EC-4F19608719E1}" srcOrd="2" destOrd="0" presId="urn:microsoft.com/office/officeart/2005/8/layout/hList1"/>
    <dgm:cxn modelId="{239705A3-C23E-4F10-9E02-CF859CD18009}" type="presParOf" srcId="{5ABD9C3E-BA2C-47AE-99EC-4F19608719E1}" destId="{CB2DA30A-F2B9-4340-A5DC-C749D58BB0F9}" srcOrd="0" destOrd="0" presId="urn:microsoft.com/office/officeart/2005/8/layout/hList1"/>
    <dgm:cxn modelId="{B45F68AB-C767-4A7C-9E77-76B9ED91EDFB}" type="presParOf" srcId="{5ABD9C3E-BA2C-47AE-99EC-4F19608719E1}" destId="{00C3183A-CB82-4472-8EF0-56A7A31B19CE}" srcOrd="1" destOrd="0" presId="urn:microsoft.com/office/officeart/2005/8/layout/hList1"/>
    <dgm:cxn modelId="{A5E1DDB7-3848-451D-9553-DB0A46B51C42}" type="presParOf" srcId="{A170D7C8-7FFC-41B5-9907-2881E1D495B3}" destId="{39EA3985-4598-4D35-8C35-F67DF41D7C8F}" srcOrd="3" destOrd="0" presId="urn:microsoft.com/office/officeart/2005/8/layout/hList1"/>
    <dgm:cxn modelId="{A9CB92E3-BFA3-4759-BEE8-D938AA14CF1F}" type="presParOf" srcId="{A170D7C8-7FFC-41B5-9907-2881E1D495B3}" destId="{EAFF98BE-6138-4422-AE0E-FFAFA3F4CB95}" srcOrd="4" destOrd="0" presId="urn:microsoft.com/office/officeart/2005/8/layout/hList1"/>
    <dgm:cxn modelId="{EE3FEC79-3E2A-49E9-91F1-160380028316}" type="presParOf" srcId="{EAFF98BE-6138-4422-AE0E-FFAFA3F4CB95}" destId="{E0433E31-1D0B-43B7-83D9-B107B2E30D9C}" srcOrd="0" destOrd="0" presId="urn:microsoft.com/office/officeart/2005/8/layout/hList1"/>
    <dgm:cxn modelId="{E79D4054-778F-439B-8DC8-19E818B412E9}" type="presParOf" srcId="{EAFF98BE-6138-4422-AE0E-FFAFA3F4CB95}" destId="{FB8FD673-F793-4C7F-A92D-42BBFA6568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DBF77E-2E0C-4E1A-93B5-4C3BE5EEFBB9}">
      <dsp:nvSpPr>
        <dsp:cNvPr id="0" name=""/>
        <dsp:cNvSpPr/>
      </dsp:nvSpPr>
      <dsp:spPr>
        <a:xfrm>
          <a:off x="4464496" y="1478855"/>
          <a:ext cx="121456" cy="2171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800"/>
              </a:lnTo>
              <a:lnTo>
                <a:pt x="121456" y="2171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4A14C-941A-4C1E-A5B4-392D5FE14C51}">
      <dsp:nvSpPr>
        <dsp:cNvPr id="0" name=""/>
        <dsp:cNvSpPr/>
      </dsp:nvSpPr>
      <dsp:spPr>
        <a:xfrm>
          <a:off x="4343039" y="1478855"/>
          <a:ext cx="121456" cy="2255220"/>
        </a:xfrm>
        <a:custGeom>
          <a:avLst/>
          <a:gdLst/>
          <a:ahLst/>
          <a:cxnLst/>
          <a:rect l="0" t="0" r="0" b="0"/>
          <a:pathLst>
            <a:path>
              <a:moveTo>
                <a:pt x="121456" y="0"/>
              </a:moveTo>
              <a:lnTo>
                <a:pt x="121456" y="2255220"/>
              </a:lnTo>
              <a:lnTo>
                <a:pt x="0" y="22552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98F0B-BD26-4F77-9F3C-466A7AC17CB9}">
      <dsp:nvSpPr>
        <dsp:cNvPr id="0" name=""/>
        <dsp:cNvSpPr/>
      </dsp:nvSpPr>
      <dsp:spPr>
        <a:xfrm>
          <a:off x="4464496" y="1478855"/>
          <a:ext cx="121456" cy="828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365"/>
              </a:lnTo>
              <a:lnTo>
                <a:pt x="121456" y="828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33DC8-4F0A-42D9-A3C0-31505EF93BC0}">
      <dsp:nvSpPr>
        <dsp:cNvPr id="0" name=""/>
        <dsp:cNvSpPr/>
      </dsp:nvSpPr>
      <dsp:spPr>
        <a:xfrm>
          <a:off x="4237488" y="1478855"/>
          <a:ext cx="227007" cy="793374"/>
        </a:xfrm>
        <a:custGeom>
          <a:avLst/>
          <a:gdLst/>
          <a:ahLst/>
          <a:cxnLst/>
          <a:rect l="0" t="0" r="0" b="0"/>
          <a:pathLst>
            <a:path>
              <a:moveTo>
                <a:pt x="227007" y="0"/>
              </a:moveTo>
              <a:lnTo>
                <a:pt x="227007" y="793374"/>
              </a:lnTo>
              <a:lnTo>
                <a:pt x="0" y="7933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61FFD-C480-4BA9-9EB0-8F1831E5ABD5}">
      <dsp:nvSpPr>
        <dsp:cNvPr id="0" name=""/>
        <dsp:cNvSpPr/>
      </dsp:nvSpPr>
      <dsp:spPr>
        <a:xfrm>
          <a:off x="4464496" y="1478855"/>
          <a:ext cx="3328736" cy="3132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1088"/>
              </a:lnTo>
              <a:lnTo>
                <a:pt x="3328736" y="3011088"/>
              </a:lnTo>
              <a:lnTo>
                <a:pt x="3328736" y="3132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B4288-599D-4838-B234-E0E00C9AE170}">
      <dsp:nvSpPr>
        <dsp:cNvPr id="0" name=""/>
        <dsp:cNvSpPr/>
      </dsp:nvSpPr>
      <dsp:spPr>
        <a:xfrm>
          <a:off x="4464496" y="1478855"/>
          <a:ext cx="809216" cy="3096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5166"/>
              </a:lnTo>
              <a:lnTo>
                <a:pt x="809216" y="2975166"/>
              </a:lnTo>
              <a:lnTo>
                <a:pt x="809216" y="3096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14605-2D13-4541-867C-06E8802222D8}">
      <dsp:nvSpPr>
        <dsp:cNvPr id="0" name=""/>
        <dsp:cNvSpPr/>
      </dsp:nvSpPr>
      <dsp:spPr>
        <a:xfrm>
          <a:off x="2934391" y="1478855"/>
          <a:ext cx="1530104" cy="3096622"/>
        </a:xfrm>
        <a:custGeom>
          <a:avLst/>
          <a:gdLst/>
          <a:ahLst/>
          <a:cxnLst/>
          <a:rect l="0" t="0" r="0" b="0"/>
          <a:pathLst>
            <a:path>
              <a:moveTo>
                <a:pt x="1530104" y="0"/>
              </a:moveTo>
              <a:lnTo>
                <a:pt x="1530104" y="2975166"/>
              </a:lnTo>
              <a:lnTo>
                <a:pt x="0" y="2975166"/>
              </a:lnTo>
              <a:lnTo>
                <a:pt x="0" y="30966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A3DD-9BD9-43D4-9F63-67025CE23953}">
      <dsp:nvSpPr>
        <dsp:cNvPr id="0" name=""/>
        <dsp:cNvSpPr/>
      </dsp:nvSpPr>
      <dsp:spPr>
        <a:xfrm>
          <a:off x="981457" y="1478855"/>
          <a:ext cx="3483038" cy="3105402"/>
        </a:xfrm>
        <a:custGeom>
          <a:avLst/>
          <a:gdLst/>
          <a:ahLst/>
          <a:cxnLst/>
          <a:rect l="0" t="0" r="0" b="0"/>
          <a:pathLst>
            <a:path>
              <a:moveTo>
                <a:pt x="3483038" y="0"/>
              </a:moveTo>
              <a:lnTo>
                <a:pt x="3483038" y="2983946"/>
              </a:lnTo>
              <a:lnTo>
                <a:pt x="0" y="2983946"/>
              </a:lnTo>
              <a:lnTo>
                <a:pt x="0" y="3105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4ADC4-B676-4B36-86AB-22DD1CF40879}">
      <dsp:nvSpPr>
        <dsp:cNvPr id="0" name=""/>
        <dsp:cNvSpPr/>
      </dsp:nvSpPr>
      <dsp:spPr>
        <a:xfrm>
          <a:off x="1473944" y="403054"/>
          <a:ext cx="5981102" cy="1075800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ПРЕИМУЩЕСТВА УНИВЕРСИТЕТА</a:t>
          </a:r>
          <a:endParaRPr lang="ru-RU" sz="36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473944" y="403054"/>
        <a:ext cx="5981102" cy="1075800"/>
      </dsp:txXfrm>
    </dsp:sp>
    <dsp:sp modelId="{396CE148-239B-4F51-AEF5-045ADB04DE86}">
      <dsp:nvSpPr>
        <dsp:cNvPr id="0" name=""/>
        <dsp:cNvSpPr/>
      </dsp:nvSpPr>
      <dsp:spPr>
        <a:xfrm>
          <a:off x="103711" y="4584257"/>
          <a:ext cx="1755492" cy="842951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Небольшие группы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03711" y="4584257"/>
        <a:ext cx="1755492" cy="842951"/>
      </dsp:txXfrm>
    </dsp:sp>
    <dsp:sp modelId="{03671401-089D-4B24-BB42-868AC4F995A1}">
      <dsp:nvSpPr>
        <dsp:cNvPr id="0" name=""/>
        <dsp:cNvSpPr/>
      </dsp:nvSpPr>
      <dsp:spPr>
        <a:xfrm>
          <a:off x="1999341" y="4575478"/>
          <a:ext cx="1870100" cy="143177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Обучение с любой точки месторасположения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999341" y="4575478"/>
        <a:ext cx="1870100" cy="1431771"/>
      </dsp:txXfrm>
    </dsp:sp>
    <dsp:sp modelId="{31231782-1A4A-43B0-B08B-570AD139E2BB}">
      <dsp:nvSpPr>
        <dsp:cNvPr id="0" name=""/>
        <dsp:cNvSpPr/>
      </dsp:nvSpPr>
      <dsp:spPr>
        <a:xfrm>
          <a:off x="4112354" y="4575478"/>
          <a:ext cx="2322715" cy="99025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Дополнительное образование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112354" y="4575478"/>
        <a:ext cx="2322715" cy="990255"/>
      </dsp:txXfrm>
    </dsp:sp>
    <dsp:sp modelId="{BCCF9C19-F005-463A-985D-DC7297CBF426}">
      <dsp:nvSpPr>
        <dsp:cNvPr id="0" name=""/>
        <dsp:cNvSpPr/>
      </dsp:nvSpPr>
      <dsp:spPr>
        <a:xfrm>
          <a:off x="6668196" y="4611400"/>
          <a:ext cx="2250073" cy="1502186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Трудоустройство в ведущих компаниях РК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6668196" y="4611400"/>
        <a:ext cx="2250073" cy="1502186"/>
      </dsp:txXfrm>
    </dsp:sp>
    <dsp:sp modelId="{5E390F1E-5BE4-436D-891B-61991102D625}">
      <dsp:nvSpPr>
        <dsp:cNvPr id="0" name=""/>
        <dsp:cNvSpPr/>
      </dsp:nvSpPr>
      <dsp:spPr>
        <a:xfrm>
          <a:off x="2033707" y="1721767"/>
          <a:ext cx="2203781" cy="1100924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Гибкая система скидок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033707" y="1721767"/>
        <a:ext cx="2203781" cy="1100924"/>
      </dsp:txXfrm>
    </dsp:sp>
    <dsp:sp modelId="{AFD0B568-CCA9-4E04-8EA9-CD87C29D87B1}">
      <dsp:nvSpPr>
        <dsp:cNvPr id="0" name=""/>
        <dsp:cNvSpPr/>
      </dsp:nvSpPr>
      <dsp:spPr>
        <a:xfrm>
          <a:off x="4585952" y="1721767"/>
          <a:ext cx="3082661" cy="117090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Устойчивый и надежный университет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585952" y="1721767"/>
        <a:ext cx="3082661" cy="1170906"/>
      </dsp:txXfrm>
    </dsp:sp>
    <dsp:sp modelId="{5804BC92-38B5-4349-AC69-2A3C35A1919D}">
      <dsp:nvSpPr>
        <dsp:cNvPr id="0" name=""/>
        <dsp:cNvSpPr/>
      </dsp:nvSpPr>
      <dsp:spPr>
        <a:xfrm>
          <a:off x="2033707" y="3135586"/>
          <a:ext cx="2309332" cy="119697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Современное интерактивное обучение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033707" y="3135586"/>
        <a:ext cx="2309332" cy="1196979"/>
      </dsp:txXfrm>
    </dsp:sp>
    <dsp:sp modelId="{A0777DD0-2B1F-4988-A9BE-A560C95D0891}">
      <dsp:nvSpPr>
        <dsp:cNvPr id="0" name=""/>
        <dsp:cNvSpPr/>
      </dsp:nvSpPr>
      <dsp:spPr>
        <a:xfrm>
          <a:off x="4585952" y="3135586"/>
          <a:ext cx="3406671" cy="10301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cap="none" spc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Обучение по индивидуальному графику</a:t>
          </a:r>
          <a:endParaRPr lang="ru-RU" sz="2400" b="1" kern="1200" cap="none" spc="0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4585952" y="3135586"/>
        <a:ext cx="3406671" cy="10301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4E829B-55B9-4F2F-9E7E-4CF7D752151E}">
      <dsp:nvSpPr>
        <dsp:cNvPr id="0" name=""/>
        <dsp:cNvSpPr/>
      </dsp:nvSpPr>
      <dsp:spPr>
        <a:xfrm>
          <a:off x="2632" y="14293"/>
          <a:ext cx="2566972" cy="9986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Наименование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скидок</a:t>
          </a:r>
          <a:endParaRPr lang="ru-RU" sz="2400" b="1" kern="1200" dirty="0"/>
        </a:p>
      </dsp:txBody>
      <dsp:txXfrm>
        <a:off x="2632" y="14293"/>
        <a:ext cx="2566972" cy="998614"/>
      </dsp:txXfrm>
    </dsp:sp>
    <dsp:sp modelId="{37F87AEE-D9BA-4998-B87C-3F7AE4C036BD}">
      <dsp:nvSpPr>
        <dsp:cNvPr id="0" name=""/>
        <dsp:cNvSpPr/>
      </dsp:nvSpPr>
      <dsp:spPr>
        <a:xfrm>
          <a:off x="2632" y="1012908"/>
          <a:ext cx="2566972" cy="28661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C00000"/>
              </a:solidFill>
            </a:rPr>
            <a:t>Дети-сироты</a:t>
          </a:r>
          <a:endParaRPr lang="ru-RU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C00000"/>
              </a:solidFill>
            </a:rPr>
            <a:t>Дети под опекой</a:t>
          </a:r>
          <a:endParaRPr lang="ru-RU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C00000"/>
              </a:solidFill>
            </a:rPr>
            <a:t>Дети-инвалиды</a:t>
          </a:r>
          <a:endParaRPr lang="ru-RU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C00000"/>
              </a:solidFill>
            </a:rPr>
            <a:t>Дети из неполных семей</a:t>
          </a:r>
          <a:endParaRPr lang="ru-RU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C00000"/>
              </a:solidFill>
            </a:rPr>
            <a:t>4 и более детей</a:t>
          </a:r>
          <a:endParaRPr lang="ru-RU" sz="2000" kern="1200" dirty="0">
            <a:solidFill>
              <a:srgbClr val="C0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632" y="1012908"/>
        <a:ext cx="2566972" cy="2866166"/>
      </dsp:txXfrm>
    </dsp:sp>
    <dsp:sp modelId="{CB2DA30A-F2B9-4340-A5DC-C749D58BB0F9}">
      <dsp:nvSpPr>
        <dsp:cNvPr id="0" name=""/>
        <dsp:cNvSpPr/>
      </dsp:nvSpPr>
      <dsp:spPr>
        <a:xfrm>
          <a:off x="2928981" y="14293"/>
          <a:ext cx="2566972" cy="9986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Бакалавриат</a:t>
          </a:r>
          <a:r>
            <a:rPr lang="ru-RU" sz="2400" b="1" kern="1200" dirty="0" smtClean="0"/>
            <a:t> </a:t>
          </a:r>
          <a:r>
            <a:rPr lang="ru-RU" sz="2000" b="1" kern="1200" dirty="0" smtClean="0"/>
            <a:t>(дневное обучение)</a:t>
          </a:r>
          <a:endParaRPr lang="ru-RU" sz="2000" b="1" kern="1200" dirty="0"/>
        </a:p>
      </dsp:txBody>
      <dsp:txXfrm>
        <a:off x="2928981" y="14293"/>
        <a:ext cx="2566972" cy="998614"/>
      </dsp:txXfrm>
    </dsp:sp>
    <dsp:sp modelId="{00C3183A-CB82-4472-8EF0-56A7A31B19CE}">
      <dsp:nvSpPr>
        <dsp:cNvPr id="0" name=""/>
        <dsp:cNvSpPr/>
      </dsp:nvSpPr>
      <dsp:spPr>
        <a:xfrm>
          <a:off x="2928981" y="1012908"/>
          <a:ext cx="2566972" cy="286616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50%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20%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20%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10%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15%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928981" y="1012908"/>
        <a:ext cx="2566972" cy="2866166"/>
      </dsp:txXfrm>
    </dsp:sp>
    <dsp:sp modelId="{E0433E31-1D0B-43B7-83D9-B107B2E30D9C}">
      <dsp:nvSpPr>
        <dsp:cNvPr id="0" name=""/>
        <dsp:cNvSpPr/>
      </dsp:nvSpPr>
      <dsp:spPr>
        <a:xfrm>
          <a:off x="5855330" y="14293"/>
          <a:ext cx="2566972" cy="9986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Магистратура</a:t>
          </a:r>
          <a:endParaRPr lang="ru-RU" sz="2400" b="1" kern="1200" dirty="0"/>
        </a:p>
      </dsp:txBody>
      <dsp:txXfrm>
        <a:off x="5855330" y="14293"/>
        <a:ext cx="2566972" cy="998614"/>
      </dsp:txXfrm>
    </dsp:sp>
    <dsp:sp modelId="{FB8FD673-F793-4C7F-A92D-42BBFA656816}">
      <dsp:nvSpPr>
        <dsp:cNvPr id="0" name=""/>
        <dsp:cNvSpPr/>
      </dsp:nvSpPr>
      <dsp:spPr>
        <a:xfrm>
          <a:off x="5855330" y="1012908"/>
          <a:ext cx="2566972" cy="286616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---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---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---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---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accent2"/>
              </a:solidFill>
            </a:rPr>
            <a:t>15%</a:t>
          </a:r>
          <a:endParaRPr lang="ru-RU" sz="2000" kern="1200" dirty="0">
            <a:solidFill>
              <a:schemeClr val="accent2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5855330" y="1012908"/>
        <a:ext cx="2566972" cy="2866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0ADCD-FCF3-4FCF-8566-DD7E1E94AD73}" type="datetimeFigureOut">
              <a:rPr lang="ru-RU" smtClean="0"/>
              <a:pPr/>
              <a:t>10.01.2020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1329-4E60-4788-A86D-562D4F71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2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11" Type="http://schemas.openxmlformats.org/officeDocument/2006/relationships/image" Target="../media/image88.jpeg"/><Relationship Id="rId5" Type="http://schemas.openxmlformats.org/officeDocument/2006/relationships/image" Target="../media/image83.jpeg"/><Relationship Id="rId10" Type="http://schemas.openxmlformats.org/officeDocument/2006/relationships/image" Target="../media/image87.jpeg"/><Relationship Id="rId4" Type="http://schemas.openxmlformats.org/officeDocument/2006/relationships/image" Target="../media/image82.jpeg"/><Relationship Id="rId9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315416"/>
            <a:ext cx="9396536" cy="14700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АО «Казахский университет технологии и бизнеса»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7128792" cy="9361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АБИТУРИЕНТ -2020 г.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908720"/>
            <a:ext cx="1800200" cy="1800200"/>
          </a:xfrm>
          <a:prstGeom prst="rect">
            <a:avLst/>
          </a:prstGeom>
          <a:noFill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547664" y="6389948"/>
            <a:ext cx="64008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Нур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–Султан -2019 г.</a:t>
            </a:r>
          </a:p>
        </p:txBody>
      </p:sp>
      <p:pic>
        <p:nvPicPr>
          <p:cNvPr id="1027" name="Picture 3" descr="E:\флаг\DSC_0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284984"/>
            <a:ext cx="6552728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9941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ЦЕНТР ОБСЛУЖИВАНИЯ ОБУЧАЮЩИХСЯ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ADMIN\Downloads\DSC_1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168352" cy="2112235"/>
          </a:xfrm>
          <a:prstGeom prst="rect">
            <a:avLst/>
          </a:prstGeom>
          <a:noFill/>
        </p:spPr>
      </p:pic>
      <p:pic>
        <p:nvPicPr>
          <p:cNvPr id="5" name="Picture 5" descr="C:\Users\ADMIN\Downloads\DSC_1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276364" cy="2184243"/>
          </a:xfrm>
          <a:prstGeom prst="rect">
            <a:avLst/>
          </a:prstGeom>
          <a:noFill/>
        </p:spPr>
      </p:pic>
      <p:pic>
        <p:nvPicPr>
          <p:cNvPr id="7" name="Picture 4" descr="https://www.kazutb.kz/images/logo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1052736" cy="105273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284984"/>
            <a:ext cx="7931224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«День открытых дверей» для выпускников  города 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Нур-Султан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ADMIN\Desktop\25.10.2019\DSC_05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05064"/>
            <a:ext cx="2520280" cy="1680187"/>
          </a:xfrm>
          <a:prstGeom prst="rect">
            <a:avLst/>
          </a:prstGeom>
          <a:noFill/>
        </p:spPr>
      </p:pic>
      <p:pic>
        <p:nvPicPr>
          <p:cNvPr id="1027" name="Picture 3" descr="C:\Users\ADMIN\Desktop\25.10.2019\DSC_04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437112"/>
            <a:ext cx="3024336" cy="2016224"/>
          </a:xfrm>
          <a:prstGeom prst="rect">
            <a:avLst/>
          </a:prstGeom>
          <a:noFill/>
        </p:spPr>
      </p:pic>
      <p:pic>
        <p:nvPicPr>
          <p:cNvPr id="1028" name="Picture 4" descr="C:\Users\ADMIN\Desktop\25.10.2019\DSC_08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933056"/>
            <a:ext cx="2880320" cy="192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Downloads\ca86cdbb568d1ed29d02c5ba6d4ae8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01"/>
          <a:stretch>
            <a:fillRect/>
          </a:stretch>
        </p:blipFill>
        <p:spPr bwMode="auto">
          <a:xfrm>
            <a:off x="0" y="404664"/>
            <a:ext cx="9144000" cy="6209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77\Desktop\hello_html_md6a069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1152128" cy="1281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0292-2112-48FA-B95E-59B8C869E8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s://www.kazutb.kz/images/logo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996952"/>
            <a:ext cx="1512168" cy="1584176"/>
          </a:xfrm>
          <a:prstGeom prst="rect">
            <a:avLst/>
          </a:prstGeom>
          <a:noFill/>
        </p:spPr>
      </p:pic>
      <p:pic>
        <p:nvPicPr>
          <p:cNvPr id="10242" name="Picture 2" descr="https://www.kubsu.ru/sites/default/files/styles/news_large/public/news/img_4308nnn.jpg?itok=CpHHd9K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31832" y="692696"/>
            <a:ext cx="1512169" cy="1008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054237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558415006"/>
              </p:ext>
            </p:extLst>
          </p:nvPr>
        </p:nvGraphicFramePr>
        <p:xfrm>
          <a:off x="107504" y="116632"/>
          <a:ext cx="892899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88034" y="6483282"/>
            <a:ext cx="2133600" cy="365125"/>
          </a:xfrm>
        </p:spPr>
        <p:txBody>
          <a:bodyPr/>
          <a:lstStyle/>
          <a:p>
            <a:fld id="{021D0292-2112-48FA-B95E-59B8C869E8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877272"/>
            <a:ext cx="1035278" cy="85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go3.imgsmail.ru/imgpreview?key=b9c9977de67efc7&amp;mb=imgdb_preview_4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919091"/>
            <a:ext cx="1796852" cy="938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182623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alfabankinfo.com/wp-content/uploads/2018/08/preimuschestva_2_1718320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2"/>
            <a:ext cx="1081677" cy="1081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kazutb.kz/images/logo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88640"/>
            <a:ext cx="1052736" cy="1052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567664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46934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СКИДКИ УНИВЕРСИТЕТА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D0292-2112-48FA-B95E-59B8C869E8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436914600"/>
              </p:ext>
            </p:extLst>
          </p:nvPr>
        </p:nvGraphicFramePr>
        <p:xfrm>
          <a:off x="467544" y="1407840"/>
          <a:ext cx="8424936" cy="389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s://www.spr.ru/sale_img/2018-05/780692/3967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447" y="188641"/>
            <a:ext cx="1260140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s://smogus.me/wp-content/uploads/2015/06/stude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96895"/>
            <a:ext cx="1872208" cy="1028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helaz.ru/upload/iblock/c9e/c9e10b32dfe7fa645f990352071ff7f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96895"/>
            <a:ext cx="1515716" cy="1028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https://www.sb.by/upload/medialibrary/bf5/bf5a94e695ed8f4be08796f5629ac67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429630"/>
            <a:ext cx="1461625" cy="1313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www.kazutb.kz/images/logo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88640"/>
            <a:ext cx="1080120" cy="108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241906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ЦЕНОВАЯ ПОЛИТИКА ВУЗа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302433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 обучения за год: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Бакалавриат-346 000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Магистратура – 396 000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Дистанционная форма обучения – 200 000 </a:t>
            </a:r>
            <a:r>
              <a:rPr lang="ru-RU" sz="3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624"/>
            <a:ext cx="1080120" cy="108012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3501008"/>
            <a:ext cx="9144000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Стоимость проживания в общежи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тие: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месяц – 3 500 </a:t>
            </a:r>
            <a:r>
              <a:rPr lang="ru-RU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За учебный год  -  35 000 </a:t>
            </a:r>
            <a:r>
              <a:rPr kumimoji="0" lang="ru-RU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тг</a:t>
            </a:r>
            <a:r>
              <a:rPr kumimoji="0" lang="ru-RU" sz="3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фото стоимость обуч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0688"/>
            <a:ext cx="1033088" cy="936104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фото стоимость обуч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56792"/>
            <a:ext cx="2678998" cy="1512169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картинка стоимость проживания в общежит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941168"/>
            <a:ext cx="3309962" cy="1772816"/>
          </a:xfrm>
          <a:prstGeom prst="rect">
            <a:avLst/>
          </a:prstGeom>
          <a:noFill/>
        </p:spPr>
      </p:pic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077072"/>
            <a:ext cx="3541053" cy="2016224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ценовая политика картин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052736"/>
            <a:ext cx="8640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Картинки по запросу ценовая политика картинк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5229199"/>
            <a:ext cx="1080120" cy="1010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 стрелкой 54"/>
          <p:cNvCxnSpPr/>
          <p:nvPr/>
        </p:nvCxnSpPr>
        <p:spPr>
          <a:xfrm rot="10800000" flipV="1">
            <a:off x="9449322" y="7391400"/>
            <a:ext cx="2286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Номер слайда 58"/>
          <p:cNvSpPr>
            <a:spLocks noGrp="1"/>
          </p:cNvSpPr>
          <p:nvPr>
            <p:ph type="sldNum" sz="quarter" idx="12"/>
          </p:nvPr>
        </p:nvSpPr>
        <p:spPr bwMode="auto">
          <a:xfrm>
            <a:off x="7450377" y="6492876"/>
            <a:ext cx="1693623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C49A47D-9647-470C-BE4C-2C3EE64A88A7}" type="slidenum">
              <a:rPr lang="ru-RU" b="1" smtClean="0">
                <a:solidFill>
                  <a:schemeClr val="tx1"/>
                </a:solidFill>
                <a:cs typeface="Arial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1268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7220733" cy="11525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ВУЗА</a:t>
            </a:r>
          </a:p>
        </p:txBody>
      </p:sp>
      <p:sp>
        <p:nvSpPr>
          <p:cNvPr id="11269" name="Содержимое 2"/>
          <p:cNvSpPr txBox="1">
            <a:spLocks/>
          </p:cNvSpPr>
          <p:nvPr/>
        </p:nvSpPr>
        <p:spPr bwMode="auto">
          <a:xfrm>
            <a:off x="2743983" y="4292601"/>
            <a:ext cx="603728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1800" indent="-342900" algn="just" eaLnBrk="0" hangingPunct="0">
              <a:buFont typeface="Trebuchet MS" pitchFamily="34" charset="0"/>
              <a:buAutoNum type="arabicPeriod"/>
            </a:pPr>
            <a:endParaRPr lang="ru-RU" sz="1200" b="1" i="1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1270" name="Picture 6" descr="C:\Users\Terminal1\Desktop\ИАК2018\док. по КазУТБ\Логотип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8012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0" descr="https://www.kazutb.kz/images/fotogalereya/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100" y="1484313"/>
            <a:ext cx="266308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22" descr="https://www.kazutb.kz/images/fotogalereya/443.jpeg"/>
          <p:cNvPicPr>
            <a:picLocks noChangeAspect="1" noChangeArrowheads="1"/>
          </p:cNvPicPr>
          <p:nvPr/>
        </p:nvPicPr>
        <p:blipFill>
          <a:blip r:embed="rId4" cstate="print"/>
          <a:srcRect r="16667"/>
          <a:stretch>
            <a:fillRect/>
          </a:stretch>
        </p:blipFill>
        <p:spPr bwMode="auto">
          <a:xfrm>
            <a:off x="6051637" y="1196975"/>
            <a:ext cx="252347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2" descr="https://www.kazutb.kz/images/fotogalereya/1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541" y="1341438"/>
            <a:ext cx="272049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0" descr="https://www.kazutb.kz/images/fotogalereya1/8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541" y="3716339"/>
            <a:ext cx="278182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24" descr="https://www.kazutb.kz/images/fotogalereya/237.jpg"/>
          <p:cNvPicPr>
            <a:picLocks noChangeAspect="1" noChangeArrowheads="1"/>
          </p:cNvPicPr>
          <p:nvPr/>
        </p:nvPicPr>
        <p:blipFill>
          <a:blip r:embed="rId7" cstate="print"/>
          <a:srcRect r="19308"/>
          <a:stretch>
            <a:fillRect/>
          </a:stretch>
        </p:blipFill>
        <p:spPr bwMode="auto">
          <a:xfrm>
            <a:off x="3684740" y="3716338"/>
            <a:ext cx="195197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2" descr="https://www.kazutb.kz/images/fotogalereya/29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0374" y="3644901"/>
            <a:ext cx="236559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 стрелкой 54"/>
          <p:cNvCxnSpPr/>
          <p:nvPr/>
        </p:nvCxnSpPr>
        <p:spPr>
          <a:xfrm rot="10800000" flipV="1">
            <a:off x="9449322" y="7391400"/>
            <a:ext cx="2286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1" name="Номер слайда 58"/>
          <p:cNvSpPr>
            <a:spLocks noGrp="1"/>
          </p:cNvSpPr>
          <p:nvPr>
            <p:ph type="sldNum" sz="quarter" idx="12"/>
          </p:nvPr>
        </p:nvSpPr>
        <p:spPr bwMode="auto">
          <a:xfrm>
            <a:off x="7390356" y="6524626"/>
            <a:ext cx="1753644" cy="33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4854B10-64EF-446D-A6CF-FCE0CD4C6029}" type="slidenum">
              <a:rPr lang="ru-RU" b="1" smtClean="0">
                <a:solidFill>
                  <a:schemeClr val="tx1"/>
                </a:solidFill>
                <a:cs typeface="Arial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292" name="Заголовок 3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20733" cy="8651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ЖИЗНИ УНИВЕРСИТЕТА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Содержимое 2"/>
          <p:cNvSpPr txBox="1">
            <a:spLocks/>
          </p:cNvSpPr>
          <p:nvPr/>
        </p:nvSpPr>
        <p:spPr bwMode="auto">
          <a:xfrm>
            <a:off x="2743983" y="4292601"/>
            <a:ext cx="603728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31800" indent="-342900" algn="just" eaLnBrk="0" hangingPunct="0">
              <a:buFont typeface="Trebuchet MS" pitchFamily="34" charset="0"/>
              <a:buAutoNum type="arabicPeriod"/>
            </a:pPr>
            <a:endParaRPr lang="ru-RU" sz="1200" b="1" i="1">
              <a:solidFill>
                <a:srgbClr val="7030A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2294" name="Picture 6" descr="C:\Users\Terminal1\Desktop\ИАК2018\док. по КазУТБ\Логотип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008112" cy="104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20" descr="https://www.kazutb.kz/images/fotogalereya/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80728"/>
            <a:ext cx="2372116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24" descr="https://www.kazutb.kz/images/fotogalereya/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83" y="1412875"/>
            <a:ext cx="2726781" cy="197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0" descr="https://www.kazutb.kz/images/fotogalereya/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052736"/>
            <a:ext cx="2443064" cy="198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26" descr="https://www.kazutb.kz/images/fotogalereya/5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541" y="3573465"/>
            <a:ext cx="3384847" cy="230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30" descr="https://www.kazutb.kz/images/fotogalereya/7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924944"/>
            <a:ext cx="2069404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22" descr="https://www.kazutb.kz/images/fotogalereya/429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128445"/>
            <a:ext cx="2406774" cy="174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24" descr="https://www.kazutb.kz/images/fotogalereya/47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4725144"/>
            <a:ext cx="21987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8" descr="https://www.kazutb.kz/images/fotogalereya/77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2857" y="5084764"/>
            <a:ext cx="2018246" cy="158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Прямая со стрелкой 54"/>
          <p:cNvCxnSpPr/>
          <p:nvPr/>
        </p:nvCxnSpPr>
        <p:spPr>
          <a:xfrm rot="10800000" flipV="1">
            <a:off x="9449322" y="7391400"/>
            <a:ext cx="22860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Номер слайда 58"/>
          <p:cNvSpPr>
            <a:spLocks noGrp="1"/>
          </p:cNvSpPr>
          <p:nvPr>
            <p:ph type="sldNum" sz="quarter" idx="12"/>
          </p:nvPr>
        </p:nvSpPr>
        <p:spPr bwMode="auto">
          <a:xfrm>
            <a:off x="7450377" y="6381750"/>
            <a:ext cx="1693623" cy="47625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C22BE57-719A-47D0-A5E1-7C0DABF2E05C}" type="slidenum">
              <a:rPr lang="ru-RU" b="1" smtClean="0">
                <a:solidFill>
                  <a:schemeClr val="tx1"/>
                </a:solidFill>
                <a:cs typeface="Arial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b="1" smtClean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316" name="Заголовок 3"/>
          <p:cNvSpPr>
            <a:spLocks noGrp="1"/>
          </p:cNvSpPr>
          <p:nvPr>
            <p:ph type="title"/>
          </p:nvPr>
        </p:nvSpPr>
        <p:spPr>
          <a:xfrm>
            <a:off x="1259632" y="0"/>
            <a:ext cx="7220733" cy="115093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ЖИЗНИ СТУДЕНТОВ</a:t>
            </a:r>
            <a:r>
              <a:rPr lang="ru-RU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endParaRPr lang="ru-RU" sz="2000" b="1" dirty="0" smtClean="0">
              <a:solidFill>
                <a:srgbClr val="0070C0"/>
              </a:solidFill>
            </a:endParaRPr>
          </a:p>
        </p:txBody>
      </p:sp>
      <p:pic>
        <p:nvPicPr>
          <p:cNvPr id="13317" name="Picture 6" descr="C:\Users\Terminal1\Desktop\ИАК2018\док. по КазУТБ\Логотип нов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1080120" cy="11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1" descr="https://www.kazutb.kz/images/multimedia/-0000-1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826" y="1412876"/>
            <a:ext cx="250520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3" descr="https://www.kazutb.kz/images/multimedia/0f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3648" y="981076"/>
            <a:ext cx="272963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20" descr="https://www.kazutb.kz/images/multimedia/118A5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1080" y="3644900"/>
            <a:ext cx="2845756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22" descr="https://www.kazutb.kz/images/multimedia/IMG-20170126-WA00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9089" y="3213101"/>
            <a:ext cx="2249466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0" descr="https://www.kazutb.kz/images/multimedia/IMG_54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1637" y="908051"/>
            <a:ext cx="275442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2" descr="https://www.kazutb.kz/images/multimedia/IMG_562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806" y="3716338"/>
            <a:ext cx="2783126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315416"/>
            <a:ext cx="701872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СТУДЕНЧЕСКАЯ ЖИЗНЬ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777\Downloads\image-23-10-18-09-19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26" y="1077316"/>
            <a:ext cx="2088232" cy="19296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77\Downloads\IMG_7206-23-10-18-09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90" y="980729"/>
            <a:ext cx="2136266" cy="1988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777\Downloads\IMG_5909-23-10-18-09-1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9693"/>
            <a:ext cx="2601247" cy="1829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777\Downloads\PHOTO-2018-10-23-09-15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962260" cy="1974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777\Downloads\IMG_4062-23-10-18-09-1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812" y="3077539"/>
            <a:ext cx="3158420" cy="157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777\Downloads\PHOTO-2018-10-23-09-15-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2520279" cy="1797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5030"/>
            <a:ext cx="1944215" cy="17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7235" y="6405192"/>
            <a:ext cx="2133600" cy="365125"/>
          </a:xfrm>
        </p:spPr>
        <p:txBody>
          <a:bodyPr/>
          <a:lstStyle/>
          <a:p>
            <a:fld id="{021D0292-2112-48FA-B95E-59B8C869E8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4" descr="https://www.kazutb.kz/images/logo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0"/>
            <a:ext cx="1052736" cy="1052736"/>
          </a:xfrm>
          <a:prstGeom prst="rect">
            <a:avLst/>
          </a:prstGeom>
          <a:noFill/>
        </p:spPr>
      </p:pic>
      <p:pic>
        <p:nvPicPr>
          <p:cNvPr id="15" name="Picture 14" descr="https://www.kazutb.kz/images/fotogalereya/1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1605" y="3068960"/>
            <a:ext cx="214288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www.kazutb.kz/images/fotogalereya/19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4725143"/>
            <a:ext cx="2736304" cy="1822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4672479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kazutb.kz/images/news/4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3002" y="0"/>
            <a:ext cx="86191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рады видеть ВАС в </a:t>
            </a:r>
            <a:r>
              <a:rPr lang="ru-RU" sz="4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КазУТБ</a:t>
            </a:r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скорой встречи абитуриент!</a:t>
            </a:r>
            <a:endParaRPr lang="ru-RU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7032"/>
            <a:ext cx="954055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АДРЕС: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АО «Казахский университет технологии и бизнеса»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Нур-Султан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левый берег, район Есиль, ул.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Кайым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Мухамедханова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здание 37 А.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Тел: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8(7172)57-88-15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факс: 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8(7172)40-44-12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Приемная комиссия: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87084250660</a:t>
            </a: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akutb@mail.ru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ПАСПОРТ АО «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КазУТБ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1080120" cy="1080120"/>
          </a:xfrm>
          <a:prstGeom prst="rect">
            <a:avLst/>
          </a:prstGeom>
          <a:noFill/>
        </p:spPr>
      </p:pic>
      <p:sp>
        <p:nvSpPr>
          <p:cNvPr id="1026" name="AutoShape 2" descr="Картинки по запросу казутб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kazutb.kz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kazutb.kz/images/multimedia/AITY9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3672408" cy="1944216"/>
          </a:xfrm>
          <a:prstGeom prst="rect">
            <a:avLst/>
          </a:prstGeom>
          <a:noFill/>
        </p:spPr>
      </p:pic>
      <p:pic>
        <p:nvPicPr>
          <p:cNvPr id="1032" name="Picture 8" descr="https://www.kazutb.kz/images/multimedia/IMG_5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318" y="2276872"/>
            <a:ext cx="3491146" cy="2354494"/>
          </a:xfrm>
          <a:prstGeom prst="rect">
            <a:avLst/>
          </a:prstGeom>
          <a:noFill/>
        </p:spPr>
      </p:pic>
      <p:pic>
        <p:nvPicPr>
          <p:cNvPr id="10" name="Picture 2" descr="https://www.kazutb.kz/images/tp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953" y="1196752"/>
            <a:ext cx="4857318" cy="11521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72000" y="908720"/>
            <a:ext cx="4320480" cy="11521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Казахский университет технологии и бизнеса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был основан в 2003 году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420888"/>
            <a:ext cx="5256584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Контингент обучающихся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-3071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(2955-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116- магистратура)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факультетов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 (технологический, экономический, дистанционный)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4941168"/>
            <a:ext cx="5040560" cy="1368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образовательных программ -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46 (33-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13-магистратура)</a:t>
            </a:r>
          </a:p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ПАСПОРТ АО «</a:t>
            </a:r>
            <a:r>
              <a:rPr lang="ru-RU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КазУТБ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1080120" cy="1080120"/>
          </a:xfrm>
          <a:prstGeom prst="rect">
            <a:avLst/>
          </a:prstGeom>
          <a:noFill/>
        </p:spPr>
      </p:pic>
      <p:sp>
        <p:nvSpPr>
          <p:cNvPr id="1026" name="AutoShape 2" descr="Картинки по запросу казутб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www.kazutb.kz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2924944"/>
            <a:ext cx="676875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сотрудников  администрации -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789040"/>
            <a:ext cx="4968552" cy="2304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ППС -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167 (штатные)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том числе: 60- магистров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69 – кандидатов наук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– докторов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 – докторов наук</a:t>
            </a:r>
          </a:p>
        </p:txBody>
      </p:sp>
      <p:pic>
        <p:nvPicPr>
          <p:cNvPr id="27650" name="Picture 2" descr="https://www.kazutb.kz/images/multimedia/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656" y="692696"/>
            <a:ext cx="3973892" cy="2160240"/>
          </a:xfrm>
          <a:prstGeom prst="rect">
            <a:avLst/>
          </a:prstGeom>
          <a:noFill/>
        </p:spPr>
      </p:pic>
      <p:pic>
        <p:nvPicPr>
          <p:cNvPr id="27652" name="Picture 4" descr="https://www.kazutb.kz/images/fotogalereya/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861047"/>
            <a:ext cx="3886613" cy="231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35516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РУКОВОДИТЕЛИ ВУЗа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080120" cy="1080120"/>
          </a:xfrm>
          <a:prstGeom prst="rect">
            <a:avLst/>
          </a:prstGeom>
          <a:noFill/>
        </p:spPr>
      </p:pic>
      <p:pic>
        <p:nvPicPr>
          <p:cNvPr id="28686" name="Picture 14" descr="https://www.kazutb.kz/images/rec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20688"/>
            <a:ext cx="2481540" cy="2088232"/>
          </a:xfrm>
          <a:prstGeom prst="rect">
            <a:avLst/>
          </a:prstGeom>
          <a:noFill/>
        </p:spPr>
      </p:pic>
      <p:pic>
        <p:nvPicPr>
          <p:cNvPr id="28688" name="Picture 16" descr="https://www.kazutb.kz/images/dir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717032"/>
            <a:ext cx="2736304" cy="1824203"/>
          </a:xfrm>
          <a:prstGeom prst="rect">
            <a:avLst/>
          </a:prstGeom>
          <a:noFill/>
        </p:spPr>
      </p:pic>
      <p:pic>
        <p:nvPicPr>
          <p:cNvPr id="28690" name="Picture 18" descr="https://www.kazutb.kz/images/rec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717032"/>
            <a:ext cx="2664296" cy="1800200"/>
          </a:xfrm>
          <a:prstGeom prst="rect">
            <a:avLst/>
          </a:prstGeom>
          <a:noFill/>
        </p:spPr>
      </p:pic>
      <p:pic>
        <p:nvPicPr>
          <p:cNvPr id="28692" name="Picture 20" descr="https://www.kazutb.kz/images/Miss/SamatAmanzhol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7032"/>
            <a:ext cx="2808312" cy="19442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555776" y="2780928"/>
            <a:ext cx="4248472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Уразбаев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Жуматай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Зейноллаевич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Президент-ректор,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доктор технических наук, профессор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661248"/>
            <a:ext cx="3059832" cy="8640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Аманжолов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Самат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Аманжолович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Проректор по воспитательной работе и социальным вопросам, доктор технических наук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301208"/>
            <a:ext cx="3096344" cy="15567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Джумамухамбетов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Насихан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Гильманович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Проректор по учебной,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методической работе и академической мобильности, доктор технических наук, профессор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5517232"/>
            <a:ext cx="2987824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Айбульдинов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Еламан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Канатович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Проректор по науке, инновационным технологиям и внешним связям, доктор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60" y="-171400"/>
            <a:ext cx="756084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Материально-техническая база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052736" cy="1052736"/>
          </a:xfrm>
          <a:prstGeom prst="rect">
            <a:avLst/>
          </a:prstGeom>
          <a:noFill/>
        </p:spPr>
      </p:pic>
      <p:pic>
        <p:nvPicPr>
          <p:cNvPr id="2970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2520280" cy="1890210"/>
          </a:xfrm>
          <a:prstGeom prst="rect">
            <a:avLst/>
          </a:prstGeom>
          <a:noFill/>
        </p:spPr>
      </p:pic>
      <p:pic>
        <p:nvPicPr>
          <p:cNvPr id="29702" name="Picture 6" descr="Картинки по запросу фото колледжа КазУТ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564904"/>
            <a:ext cx="2952328" cy="2952328"/>
          </a:xfrm>
          <a:prstGeom prst="rect">
            <a:avLst/>
          </a:prstGeom>
          <a:noFill/>
        </p:spPr>
      </p:pic>
      <p:pic>
        <p:nvPicPr>
          <p:cNvPr id="29704" name="Picture 8" descr="Картинки по запросу фото колледжа КазУТ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764704"/>
            <a:ext cx="6275927" cy="136815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43608" y="213285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Главный корпус Казахского университета технологии и бизнеса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37112"/>
            <a:ext cx="3059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Корпус Казахского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колледжа технологии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бизнеса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5517232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Корпус общежития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КазУТБ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Площадь- 3080 кв.м. 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Обеспеченность общежитием-100%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29705" name="Picture 9" descr="C:\Users\ADMIN\Downloads\DSC_1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708920"/>
            <a:ext cx="3024336" cy="201622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83152" y="4725144"/>
            <a:ext cx="3060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Идет строительство нового здания общежития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КазУТБ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 680 мест. Срок сдачи февраль 2020 года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5987008" cy="90872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БИБЛИОТЕКА 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1052736" cy="1052736"/>
          </a:xfrm>
          <a:prstGeom prst="rect">
            <a:avLst/>
          </a:prstGeom>
          <a:noFill/>
        </p:spPr>
      </p:pic>
      <p:pic>
        <p:nvPicPr>
          <p:cNvPr id="30722" name="Picture 2" descr="C:\Users\ADMIN\Downloads\DSC_1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1"/>
            <a:ext cx="3168352" cy="2112235"/>
          </a:xfrm>
          <a:prstGeom prst="rect">
            <a:avLst/>
          </a:prstGeom>
          <a:noFill/>
        </p:spPr>
      </p:pic>
      <p:pic>
        <p:nvPicPr>
          <p:cNvPr id="30723" name="Picture 3" descr="C:\Users\ADMIN\Downloads\DSC_1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764704"/>
            <a:ext cx="3168352" cy="1890210"/>
          </a:xfrm>
          <a:prstGeom prst="rect">
            <a:avLst/>
          </a:prstGeom>
          <a:noFill/>
        </p:spPr>
      </p:pic>
      <p:pic>
        <p:nvPicPr>
          <p:cNvPr id="30724" name="Picture 4" descr="C:\Users\ADMIN\Downloads\DSC_11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780928"/>
            <a:ext cx="3672408" cy="2448272"/>
          </a:xfrm>
          <a:prstGeom prst="rect">
            <a:avLst/>
          </a:prstGeom>
          <a:noFill/>
        </p:spPr>
      </p:pic>
      <p:pic>
        <p:nvPicPr>
          <p:cNvPr id="10" name="Picture 7" descr="C:\Users\444\Desktop\2016-2017\УЧЕНЫЙ СОВЕТ 10-16\IMG-20170518-WA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996952"/>
            <a:ext cx="3024336" cy="2238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4" descr="1 07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653136"/>
            <a:ext cx="33606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036223" y="5301208"/>
            <a:ext cx="51077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Библиотечный фонд -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116396 экземпляров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том числе: на казахском языке – 49034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электронных носителях - 3273</a:t>
            </a: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067128" cy="90872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СТОЛОВАЯ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052736" cy="1052736"/>
          </a:xfrm>
          <a:prstGeom prst="rect">
            <a:avLst/>
          </a:prstGeom>
          <a:noFill/>
        </p:spPr>
      </p:pic>
      <p:pic>
        <p:nvPicPr>
          <p:cNvPr id="31746" name="Picture 2" descr="C:\Users\ADMIN\Downloads\DSC_1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1"/>
            <a:ext cx="3744416" cy="2376265"/>
          </a:xfrm>
          <a:prstGeom prst="rect">
            <a:avLst/>
          </a:prstGeom>
          <a:noFill/>
        </p:spPr>
      </p:pic>
      <p:pic>
        <p:nvPicPr>
          <p:cNvPr id="31748" name="Picture 4" descr="C:\Users\ADMIN\Downloads\DSC_1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908720"/>
            <a:ext cx="3348373" cy="2232249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3212976"/>
            <a:ext cx="763284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СТУДЕНЧЕСКОЕ КАФЕ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lang="en-US" sz="4400" b="1" noProof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Relax Room</a:t>
            </a:r>
            <a:r>
              <a:rPr lang="ru-RU" sz="4400" b="1" noProof="0" dirty="0" smtClean="0">
                <a:solidFill>
                  <a:schemeClr val="accent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751" name="Picture 7" descr="C:\Users\ADMIN\Downloads\41091283_2055849921126067_460795850665431261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149080"/>
            <a:ext cx="3027886" cy="2016224"/>
          </a:xfrm>
          <a:prstGeom prst="rect">
            <a:avLst/>
          </a:prstGeom>
          <a:noFill/>
        </p:spPr>
      </p:pic>
      <p:pic>
        <p:nvPicPr>
          <p:cNvPr id="31752" name="Picture 8" descr="C:\Users\ADMIN\Downloads\41555118_1211935938945589_4056909329642263342_n.jpg"/>
          <p:cNvPicPr>
            <a:picLocks noChangeAspect="1" noChangeArrowheads="1"/>
          </p:cNvPicPr>
          <p:nvPr/>
        </p:nvPicPr>
        <p:blipFill>
          <a:blip r:embed="rId6" cstate="print"/>
          <a:srcRect l="5714" t="17095" b="10249"/>
          <a:stretch>
            <a:fillRect/>
          </a:stretch>
        </p:blipFill>
        <p:spPr bwMode="auto">
          <a:xfrm>
            <a:off x="323528" y="3645024"/>
            <a:ext cx="2267744" cy="1168231"/>
          </a:xfrm>
          <a:prstGeom prst="rect">
            <a:avLst/>
          </a:prstGeom>
          <a:noFill/>
        </p:spPr>
      </p:pic>
      <p:pic>
        <p:nvPicPr>
          <p:cNvPr id="31753" name="Picture 9" descr="C:\Users\ADMIN\Downloads\40409343_921769324694271_129155351811046538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3" y="4941168"/>
            <a:ext cx="2736304" cy="1821669"/>
          </a:xfrm>
          <a:prstGeom prst="rect">
            <a:avLst/>
          </a:prstGeom>
          <a:noFill/>
        </p:spPr>
      </p:pic>
      <p:pic>
        <p:nvPicPr>
          <p:cNvPr id="31754" name="Picture 10" descr="C:\Users\ADMIN\Downloads\40426861_538816656547326_149759054330001476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789040"/>
            <a:ext cx="2803597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707088" cy="106613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ЛАБОРАТОРИИ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1052736" cy="1052736"/>
          </a:xfrm>
          <a:prstGeom prst="rect">
            <a:avLst/>
          </a:prstGeom>
          <a:noFill/>
        </p:spPr>
      </p:pic>
      <p:pic>
        <p:nvPicPr>
          <p:cNvPr id="33793" name="Picture 1" descr="C:\Users\ADMIN\Downloads\13774790_1347959278571748_79344682_n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140968"/>
            <a:ext cx="2736304" cy="2736304"/>
          </a:xfrm>
          <a:prstGeom prst="rect">
            <a:avLst/>
          </a:prstGeom>
          <a:noFill/>
        </p:spPr>
      </p:pic>
      <p:pic>
        <p:nvPicPr>
          <p:cNvPr id="33794" name="Picture 2" descr="C:\Users\ADMIN\Downloads\12940813_1205991156078931_69043673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052736"/>
            <a:ext cx="2736304" cy="2736304"/>
          </a:xfrm>
          <a:prstGeom prst="rect">
            <a:avLst/>
          </a:prstGeom>
          <a:noFill/>
        </p:spPr>
      </p:pic>
      <p:pic>
        <p:nvPicPr>
          <p:cNvPr id="33795" name="Picture 3" descr="C:\Users\ADMIN\Downloads\12797931_1001803469867932_83638047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24744"/>
            <a:ext cx="2520280" cy="2520280"/>
          </a:xfrm>
          <a:prstGeom prst="rect">
            <a:avLst/>
          </a:prstGeom>
          <a:noFill/>
        </p:spPr>
      </p:pic>
      <p:pic>
        <p:nvPicPr>
          <p:cNvPr id="10" name="Содержимое 4" descr="C:\Users\WW\Desktop\на сайт\Фото0263.jpg"/>
          <p:cNvPicPr>
            <a:picLocks noGr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908720"/>
            <a:ext cx="2664296" cy="189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8718186-67DF-3B45-9BD5-863FFC3CFCD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09634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://www.vodocanal.org/imgs/u-lab.jpg">
            <a:extLst>
              <a:ext uri="{FF2B5EF4-FFF2-40B4-BE49-F238E27FC236}">
                <a16:creationId xmlns:a16="http://schemas.microsoft.com/office/drawing/2014/main" xmlns="" id="{75E12668-E6B0-D347-806C-B376A748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717032"/>
            <a:ext cx="2429761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4824536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ОБЩЕЖИТИЕ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www.kazutb.kz/images/logo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1052736" cy="1052736"/>
          </a:xfrm>
          <a:prstGeom prst="rect">
            <a:avLst/>
          </a:prstGeom>
          <a:noFill/>
        </p:spPr>
      </p:pic>
      <p:sp>
        <p:nvSpPr>
          <p:cNvPr id="32770" name="AutoShape 2" descr="https://apf.mail.ru/cgi-bin/readmsg/IMG-20191029-WA0010.jpg?id=15723204670048675787%3B0%3B4&amp;x-email=nureke1975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ADMIN\Downloads\IMG-20191029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0045" y="908720"/>
            <a:ext cx="3456384" cy="2592288"/>
          </a:xfrm>
          <a:prstGeom prst="rect">
            <a:avLst/>
          </a:prstGeom>
          <a:noFill/>
        </p:spPr>
      </p:pic>
      <p:pic>
        <p:nvPicPr>
          <p:cNvPr id="32772" name="Picture 4" descr="C:\Users\ADMIN\Downloads\IMG-20191029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5628" y="1124744"/>
            <a:ext cx="3192355" cy="239426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195736" y="3356992"/>
            <a:ext cx="482453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СПОРТЗАЛ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2773" name="Picture 5" descr="C:\Users\ADMIN\Downloads\52434290_126045215186258_494164332125161510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483" y="4149080"/>
            <a:ext cx="3534939" cy="2232248"/>
          </a:xfrm>
          <a:prstGeom prst="rect">
            <a:avLst/>
          </a:prstGeom>
          <a:noFill/>
        </p:spPr>
      </p:pic>
      <p:pic>
        <p:nvPicPr>
          <p:cNvPr id="32776" name="Picture 8" descr="https://www.kazutb.kz/images/multimedia/-0000-1-01-05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149081"/>
            <a:ext cx="4680520" cy="233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433</Words>
  <Application>Microsoft Office PowerPoint</Application>
  <PresentationFormat>Экран (4:3)</PresentationFormat>
  <Paragraphs>107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АО «Казахский университет технологии и бизнеса»</vt:lpstr>
      <vt:lpstr>ПАСПОРТ АО «КазУТБ»</vt:lpstr>
      <vt:lpstr>ПАСПОРТ АО «КазУТБ»</vt:lpstr>
      <vt:lpstr>РУКОВОДИТЕЛИ ВУЗа</vt:lpstr>
      <vt:lpstr>Материально-техническая база</vt:lpstr>
      <vt:lpstr>БИБЛИОТЕКА </vt:lpstr>
      <vt:lpstr>СТОЛОВАЯ</vt:lpstr>
      <vt:lpstr>ЛАБОРАТОРИИ</vt:lpstr>
      <vt:lpstr>ОБЩЕЖИТИЕ</vt:lpstr>
      <vt:lpstr>ЦЕНТР ОБСЛУЖИВАНИЯ ОБУЧАЮЩИХСЯ</vt:lpstr>
      <vt:lpstr>Слайд 11</vt:lpstr>
      <vt:lpstr>Слайд 12</vt:lpstr>
      <vt:lpstr>СКИДКИ УНИВЕРСИТЕТА</vt:lpstr>
      <vt:lpstr>ЦЕНОВАЯ ПОЛИТИКА ВУЗа</vt:lpstr>
      <vt:lpstr>ДЕЯТЕЛЬНОСТЬ ВУЗА</vt:lpstr>
      <vt:lpstr>ИЗ ЖИЗНИ УНИВЕРСИТЕТА </vt:lpstr>
      <vt:lpstr>ИЗ ЖИЗНИ СТУДЕНТОВ </vt:lpstr>
      <vt:lpstr>СТУДЕНЧЕСКАЯ ЖИЗНЬ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«Казахский университет технологии и бизнеса»</dc:title>
  <dc:creator>ADMIN</dc:creator>
  <cp:lastModifiedBy>ADMIN</cp:lastModifiedBy>
  <cp:revision>108</cp:revision>
  <dcterms:created xsi:type="dcterms:W3CDTF">2019-10-09T05:07:35Z</dcterms:created>
  <dcterms:modified xsi:type="dcterms:W3CDTF">2020-01-10T09:27:18Z</dcterms:modified>
</cp:coreProperties>
</file>